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10" r:id="rId5"/>
    <p:sldId id="279" r:id="rId6"/>
    <p:sldId id="269" r:id="rId7"/>
    <p:sldId id="271" r:id="rId8"/>
    <p:sldId id="367" r:id="rId9"/>
    <p:sldId id="286" r:id="rId10"/>
    <p:sldId id="364" r:id="rId11"/>
    <p:sldId id="354" r:id="rId12"/>
    <p:sldId id="292" r:id="rId13"/>
    <p:sldId id="366" r:id="rId14"/>
    <p:sldId id="363" r:id="rId15"/>
    <p:sldId id="365" r:id="rId16"/>
    <p:sldId id="270" r:id="rId17"/>
    <p:sldId id="256" r:id="rId18"/>
    <p:sldId id="369" r:id="rId19"/>
    <p:sldId id="371" r:id="rId20"/>
    <p:sldId id="351" r:id="rId21"/>
    <p:sldId id="352" r:id="rId22"/>
    <p:sldId id="362" r:id="rId23"/>
    <p:sldId id="370" r:id="rId24"/>
    <p:sldId id="368" r:id="rId25"/>
    <p:sldId id="353" r:id="rId26"/>
    <p:sldId id="296" r:id="rId27"/>
    <p:sldId id="297" r:id="rId28"/>
    <p:sldId id="298" r:id="rId29"/>
    <p:sldId id="349" r:id="rId30"/>
    <p:sldId id="331" r:id="rId31"/>
  </p:sldIdLst>
  <p:sldSz cx="12192000" cy="6858000"/>
  <p:notesSz cx="6858000" cy="9144000"/>
  <p:custDataLst>
    <p:tags r:id="rId34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046B25-1CD6-4BDF-92BA-5F34AA971286}">
          <p14:sldIdLst>
            <p14:sldId id="310"/>
            <p14:sldId id="279"/>
            <p14:sldId id="269"/>
            <p14:sldId id="271"/>
            <p14:sldId id="367"/>
            <p14:sldId id="286"/>
            <p14:sldId id="364"/>
            <p14:sldId id="354"/>
            <p14:sldId id="292"/>
            <p14:sldId id="366"/>
            <p14:sldId id="363"/>
            <p14:sldId id="365"/>
            <p14:sldId id="270"/>
            <p14:sldId id="256"/>
            <p14:sldId id="369"/>
            <p14:sldId id="371"/>
            <p14:sldId id="351"/>
            <p14:sldId id="352"/>
            <p14:sldId id="362"/>
            <p14:sldId id="370"/>
            <p14:sldId id="368"/>
            <p14:sldId id="353"/>
            <p14:sldId id="296"/>
            <p14:sldId id="297"/>
            <p14:sldId id="298"/>
            <p14:sldId id="349"/>
          </p14:sldIdLst>
        </p14:section>
        <p14:section name="Closing Section" id="{F9018635-FA30-4337-8773-261AA56F254A}">
          <p14:sldIdLst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23A"/>
    <a:srgbClr val="FFC000"/>
    <a:srgbClr val="006AFF"/>
    <a:srgbClr val="FFFFFF"/>
    <a:srgbClr val="5B9BD5"/>
    <a:srgbClr val="A5A5A5"/>
    <a:srgbClr val="ED7D31"/>
    <a:srgbClr val="4472C4"/>
    <a:srgbClr val="C73D31"/>
    <a:srgbClr val="76B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7D82F-B0BF-4C21-B075-C723AD67F526}" v="16" dt="2026-05-02T15:29:12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5" autoAdjust="0"/>
    <p:restoredTop sz="94660"/>
  </p:normalViewPr>
  <p:slideViewPr>
    <p:cSldViewPr snapToGrid="0">
      <p:cViewPr>
        <p:scale>
          <a:sx n="110" d="100"/>
          <a:sy n="110" d="100"/>
        </p:scale>
        <p:origin x="474" y="1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hieu Parent" userId="b0e50056-d6b5-4299-a774-33dd548a9518" providerId="ADAL" clId="{CEEB6BEA-76E5-43F6-8E2A-04492F310DE2}"/>
    <pc:docChg chg="undo custSel addSld modSld modSection">
      <pc:chgData name="Mathieu Parent" userId="b0e50056-d6b5-4299-a774-33dd548a9518" providerId="ADAL" clId="{CEEB6BEA-76E5-43F6-8E2A-04492F310DE2}" dt="2026-05-02T15:29:20.815" v="620" actId="207"/>
      <pc:docMkLst>
        <pc:docMk/>
      </pc:docMkLst>
      <pc:sldChg chg="modSp mod">
        <pc:chgData name="Mathieu Parent" userId="b0e50056-d6b5-4299-a774-33dd548a9518" providerId="ADAL" clId="{CEEB6BEA-76E5-43F6-8E2A-04492F310DE2}" dt="2026-04-28T13:25:33.459" v="33" actId="207"/>
        <pc:sldMkLst>
          <pc:docMk/>
          <pc:sldMk cId="3784089036" sldId="256"/>
        </pc:sldMkLst>
        <pc:spChg chg="mod">
          <ac:chgData name="Mathieu Parent" userId="b0e50056-d6b5-4299-a774-33dd548a9518" providerId="ADAL" clId="{CEEB6BEA-76E5-43F6-8E2A-04492F310DE2}" dt="2026-04-28T13:25:33.459" v="33" actId="207"/>
          <ac:spMkLst>
            <pc:docMk/>
            <pc:sldMk cId="3784089036" sldId="256"/>
            <ac:spMk id="5" creationId="{1CE33ED5-9AE6-AD97-F91B-F02FB0A4C9C8}"/>
          </ac:spMkLst>
        </pc:spChg>
      </pc:sldChg>
      <pc:sldChg chg="modSp mod">
        <pc:chgData name="Mathieu Parent" userId="b0e50056-d6b5-4299-a774-33dd548a9518" providerId="ADAL" clId="{CEEB6BEA-76E5-43F6-8E2A-04492F310DE2}" dt="2026-04-28T13:54:58.919" v="138" actId="20577"/>
        <pc:sldMkLst>
          <pc:docMk/>
          <pc:sldMk cId="86919029" sldId="269"/>
        </pc:sldMkLst>
        <pc:spChg chg="mod">
          <ac:chgData name="Mathieu Parent" userId="b0e50056-d6b5-4299-a774-33dd548a9518" providerId="ADAL" clId="{CEEB6BEA-76E5-43F6-8E2A-04492F310DE2}" dt="2026-04-28T13:54:58.919" v="138" actId="20577"/>
          <ac:spMkLst>
            <pc:docMk/>
            <pc:sldMk cId="86919029" sldId="269"/>
            <ac:spMk id="6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2:42:50.257" v="12" actId="207"/>
          <ac:spMkLst>
            <pc:docMk/>
            <pc:sldMk cId="86919029" sldId="269"/>
            <ac:spMk id="14" creationId="{00000000-0000-0000-0000-000000000000}"/>
          </ac:spMkLst>
        </pc:spChg>
      </pc:sldChg>
      <pc:sldChg chg="addSp modSp mod">
        <pc:chgData name="Mathieu Parent" userId="b0e50056-d6b5-4299-a774-33dd548a9518" providerId="ADAL" clId="{CEEB6BEA-76E5-43F6-8E2A-04492F310DE2}" dt="2026-05-02T01:51:13.845" v="244" actId="1076"/>
        <pc:sldMkLst>
          <pc:docMk/>
          <pc:sldMk cId="1775042322" sldId="270"/>
        </pc:sldMkLst>
        <pc:spChg chg="add mod">
          <ac:chgData name="Mathieu Parent" userId="b0e50056-d6b5-4299-a774-33dd548a9518" providerId="ADAL" clId="{CEEB6BEA-76E5-43F6-8E2A-04492F310DE2}" dt="2026-05-02T01:51:13.845" v="244" actId="1076"/>
          <ac:spMkLst>
            <pc:docMk/>
            <pc:sldMk cId="1775042322" sldId="270"/>
            <ac:spMk id="2" creationId="{0958E6FB-F90E-DCA7-705F-22493FBC93D0}"/>
          </ac:spMkLst>
        </pc:spChg>
      </pc:sldChg>
      <pc:sldChg chg="modSp mod">
        <pc:chgData name="Mathieu Parent" userId="b0e50056-d6b5-4299-a774-33dd548a9518" providerId="ADAL" clId="{CEEB6BEA-76E5-43F6-8E2A-04492F310DE2}" dt="2026-04-28T13:54:20.806" v="128" actId="20577"/>
        <pc:sldMkLst>
          <pc:docMk/>
          <pc:sldMk cId="1953719452" sldId="271"/>
        </pc:sldMkLst>
        <pc:spChg chg="mod">
          <ac:chgData name="Mathieu Parent" userId="b0e50056-d6b5-4299-a774-33dd548a9518" providerId="ADAL" clId="{CEEB6BEA-76E5-43F6-8E2A-04492F310DE2}" dt="2026-04-28T12:42:29.479" v="9" actId="207"/>
          <ac:spMkLst>
            <pc:docMk/>
            <pc:sldMk cId="1953719452" sldId="271"/>
            <ac:spMk id="5" creationId="{A9D7C499-2737-0F20-EC02-7CDC64232BD4}"/>
          </ac:spMkLst>
        </pc:spChg>
        <pc:spChg chg="mod">
          <ac:chgData name="Mathieu Parent" userId="b0e50056-d6b5-4299-a774-33dd548a9518" providerId="ADAL" clId="{CEEB6BEA-76E5-43F6-8E2A-04492F310DE2}" dt="2026-04-28T12:42:29.479" v="9" actId="207"/>
          <ac:spMkLst>
            <pc:docMk/>
            <pc:sldMk cId="1953719452" sldId="271"/>
            <ac:spMk id="6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3:54:20.806" v="128" actId="20577"/>
          <ac:spMkLst>
            <pc:docMk/>
            <pc:sldMk cId="1953719452" sldId="271"/>
            <ac:spMk id="10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2:42:19.535" v="6" actId="208"/>
          <ac:spMkLst>
            <pc:docMk/>
            <pc:sldMk cId="1953719452" sldId="271"/>
            <ac:spMk id="15" creationId="{780983B3-CFAC-4863-80F0-1EA1897C7CA7}"/>
          </ac:spMkLst>
        </pc:spChg>
      </pc:sldChg>
      <pc:sldChg chg="modSp mod">
        <pc:chgData name="Mathieu Parent" userId="b0e50056-d6b5-4299-a774-33dd548a9518" providerId="ADAL" clId="{CEEB6BEA-76E5-43F6-8E2A-04492F310DE2}" dt="2026-04-28T13:54:09.666" v="126" actId="20577"/>
        <pc:sldMkLst>
          <pc:docMk/>
          <pc:sldMk cId="916393992" sldId="279"/>
        </pc:sldMkLst>
        <pc:spChg chg="mod">
          <ac:chgData name="Mathieu Parent" userId="b0e50056-d6b5-4299-a774-33dd548a9518" providerId="ADAL" clId="{CEEB6BEA-76E5-43F6-8E2A-04492F310DE2}" dt="2026-04-28T12:42:42.159" v="11" actId="207"/>
          <ac:spMkLst>
            <pc:docMk/>
            <pc:sldMk cId="916393992" sldId="279"/>
            <ac:spMk id="6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3:54:09.666" v="126" actId="20577"/>
          <ac:spMkLst>
            <pc:docMk/>
            <pc:sldMk cId="916393992" sldId="279"/>
            <ac:spMk id="11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5-01T14:36:51.019" v="150" actId="14826"/>
        <pc:sldMkLst>
          <pc:docMk/>
          <pc:sldMk cId="1299277987" sldId="286"/>
        </pc:sldMkLst>
        <pc:spChg chg="mod">
          <ac:chgData name="Mathieu Parent" userId="b0e50056-d6b5-4299-a774-33dd548a9518" providerId="ADAL" clId="{CEEB6BEA-76E5-43F6-8E2A-04492F310DE2}" dt="2026-04-28T12:49:15.342" v="15" actId="207"/>
          <ac:spMkLst>
            <pc:docMk/>
            <pc:sldMk cId="1299277987" sldId="286"/>
            <ac:spMk id="11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2:49:22.420" v="17" actId="207"/>
          <ac:spMkLst>
            <pc:docMk/>
            <pc:sldMk cId="1299277987" sldId="286"/>
            <ac:spMk id="23" creationId="{00000000-0000-0000-0000-000000000000}"/>
          </ac:spMkLst>
        </pc:spChg>
        <pc:picChg chg="mod">
          <ac:chgData name="Mathieu Parent" userId="b0e50056-d6b5-4299-a774-33dd548a9518" providerId="ADAL" clId="{CEEB6BEA-76E5-43F6-8E2A-04492F310DE2}" dt="2026-05-01T14:36:51.019" v="150" actId="14826"/>
          <ac:picMkLst>
            <pc:docMk/>
            <pc:sldMk cId="1299277987" sldId="286"/>
            <ac:picMk id="2" creationId="{3039C8F9-68F9-BFE8-FEC9-399EB9A0EDDB}"/>
          </ac:picMkLst>
        </pc:picChg>
      </pc:sldChg>
      <pc:sldChg chg="modSp mod">
        <pc:chgData name="Mathieu Parent" userId="b0e50056-d6b5-4299-a774-33dd548a9518" providerId="ADAL" clId="{CEEB6BEA-76E5-43F6-8E2A-04492F310DE2}" dt="2026-05-01T14:38:22.689" v="152" actId="14826"/>
        <pc:sldMkLst>
          <pc:docMk/>
          <pc:sldMk cId="4225374835" sldId="292"/>
        </pc:sldMkLst>
        <pc:spChg chg="mod">
          <ac:chgData name="Mathieu Parent" userId="b0e50056-d6b5-4299-a774-33dd548a9518" providerId="ADAL" clId="{CEEB6BEA-76E5-43F6-8E2A-04492F310DE2}" dt="2026-04-28T12:49:35.071" v="21" actId="207"/>
          <ac:spMkLst>
            <pc:docMk/>
            <pc:sldMk cId="4225374835" sldId="292"/>
            <ac:spMk id="11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2:49:37.892" v="22" actId="207"/>
          <ac:spMkLst>
            <pc:docMk/>
            <pc:sldMk cId="4225374835" sldId="292"/>
            <ac:spMk id="23" creationId="{00000000-0000-0000-0000-000000000000}"/>
          </ac:spMkLst>
        </pc:spChg>
        <pc:picChg chg="mod">
          <ac:chgData name="Mathieu Parent" userId="b0e50056-d6b5-4299-a774-33dd548a9518" providerId="ADAL" clId="{CEEB6BEA-76E5-43F6-8E2A-04492F310DE2}" dt="2026-05-01T14:38:22.689" v="152" actId="14826"/>
          <ac:picMkLst>
            <pc:docMk/>
            <pc:sldMk cId="4225374835" sldId="292"/>
            <ac:picMk id="2" creationId="{CAB87202-97C1-2B40-16A6-91EACA183BEC}"/>
          </ac:picMkLst>
        </pc:picChg>
      </pc:sldChg>
      <pc:sldChg chg="modSp mod">
        <pc:chgData name="Mathieu Parent" userId="b0e50056-d6b5-4299-a774-33dd548a9518" providerId="ADAL" clId="{CEEB6BEA-76E5-43F6-8E2A-04492F310DE2}" dt="2026-04-28T13:26:28.414" v="48" actId="207"/>
        <pc:sldMkLst>
          <pc:docMk/>
          <pc:sldMk cId="3272010484" sldId="296"/>
        </pc:sldMkLst>
        <pc:spChg chg="mod">
          <ac:chgData name="Mathieu Parent" userId="b0e50056-d6b5-4299-a774-33dd548a9518" providerId="ADAL" clId="{CEEB6BEA-76E5-43F6-8E2A-04492F310DE2}" dt="2026-04-28T13:26:28.414" v="48" actId="207"/>
          <ac:spMkLst>
            <pc:docMk/>
            <pc:sldMk cId="3272010484" sldId="296"/>
            <ac:spMk id="23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4-28T13:26:30.903" v="49" actId="207"/>
        <pc:sldMkLst>
          <pc:docMk/>
          <pc:sldMk cId="1089233176" sldId="297"/>
        </pc:sldMkLst>
        <pc:spChg chg="mod">
          <ac:chgData name="Mathieu Parent" userId="b0e50056-d6b5-4299-a774-33dd548a9518" providerId="ADAL" clId="{CEEB6BEA-76E5-43F6-8E2A-04492F310DE2}" dt="2026-04-28T13:26:30.903" v="49" actId="207"/>
          <ac:spMkLst>
            <pc:docMk/>
            <pc:sldMk cId="1089233176" sldId="297"/>
            <ac:spMk id="23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4-28T13:26:34.419" v="50" actId="207"/>
        <pc:sldMkLst>
          <pc:docMk/>
          <pc:sldMk cId="3887877071" sldId="298"/>
        </pc:sldMkLst>
        <pc:spChg chg="mod">
          <ac:chgData name="Mathieu Parent" userId="b0e50056-d6b5-4299-a774-33dd548a9518" providerId="ADAL" clId="{CEEB6BEA-76E5-43F6-8E2A-04492F310DE2}" dt="2026-04-28T13:26:34.419" v="50" actId="207"/>
          <ac:spMkLst>
            <pc:docMk/>
            <pc:sldMk cId="3887877071" sldId="298"/>
            <ac:spMk id="23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4-28T13:55:05.464" v="140" actId="20577"/>
        <pc:sldMkLst>
          <pc:docMk/>
          <pc:sldMk cId="4187727754" sldId="310"/>
        </pc:sldMkLst>
        <pc:spChg chg="mod">
          <ac:chgData name="Mathieu Parent" userId="b0e50056-d6b5-4299-a774-33dd548a9518" providerId="ADAL" clId="{CEEB6BEA-76E5-43F6-8E2A-04492F310DE2}" dt="2026-04-28T12:42:34.690" v="10" actId="207"/>
          <ac:spMkLst>
            <pc:docMk/>
            <pc:sldMk cId="4187727754" sldId="310"/>
            <ac:spMk id="2" creationId="{BEAA954E-5D36-FEC3-1243-376EDF2C667C}"/>
          </ac:spMkLst>
        </pc:spChg>
        <pc:spChg chg="mod">
          <ac:chgData name="Mathieu Parent" userId="b0e50056-d6b5-4299-a774-33dd548a9518" providerId="ADAL" clId="{CEEB6BEA-76E5-43F6-8E2A-04492F310DE2}" dt="2026-04-28T12:42:57.240" v="13" actId="14100"/>
          <ac:spMkLst>
            <pc:docMk/>
            <pc:sldMk cId="4187727754" sldId="310"/>
            <ac:spMk id="5" creationId="{8A9A674A-E934-41FC-A6B0-B25E4FB57122}"/>
          </ac:spMkLst>
        </pc:spChg>
        <pc:spChg chg="mod">
          <ac:chgData name="Mathieu Parent" userId="b0e50056-d6b5-4299-a774-33dd548a9518" providerId="ADAL" clId="{CEEB6BEA-76E5-43F6-8E2A-04492F310DE2}" dt="2026-04-28T13:55:05.464" v="140" actId="20577"/>
          <ac:spMkLst>
            <pc:docMk/>
            <pc:sldMk cId="4187727754" sldId="310"/>
            <ac:spMk id="7" creationId="{8A9A674A-E934-41FC-A6B0-B25E4FB57122}"/>
          </ac:spMkLst>
        </pc:spChg>
      </pc:sldChg>
      <pc:sldChg chg="modSp mod">
        <pc:chgData name="Mathieu Parent" userId="b0e50056-d6b5-4299-a774-33dd548a9518" providerId="ADAL" clId="{CEEB6BEA-76E5-43F6-8E2A-04492F310DE2}" dt="2026-04-28T13:26:44.198" v="52" actId="207"/>
        <pc:sldMkLst>
          <pc:docMk/>
          <pc:sldMk cId="3295126886" sldId="331"/>
        </pc:sldMkLst>
        <pc:spChg chg="mod">
          <ac:chgData name="Mathieu Parent" userId="b0e50056-d6b5-4299-a774-33dd548a9518" providerId="ADAL" clId="{CEEB6BEA-76E5-43F6-8E2A-04492F310DE2}" dt="2026-04-28T13:26:44.198" v="52" actId="207"/>
          <ac:spMkLst>
            <pc:docMk/>
            <pc:sldMk cId="3295126886" sldId="331"/>
            <ac:spMk id="5" creationId="{8A9A674A-E934-41FC-A6B0-B25E4FB57122}"/>
          </ac:spMkLst>
        </pc:spChg>
      </pc:sldChg>
      <pc:sldChg chg="modSp mod">
        <pc:chgData name="Mathieu Parent" userId="b0e50056-d6b5-4299-a774-33dd548a9518" providerId="ADAL" clId="{CEEB6BEA-76E5-43F6-8E2A-04492F310DE2}" dt="2026-04-28T13:26:38.807" v="51" actId="207"/>
        <pc:sldMkLst>
          <pc:docMk/>
          <pc:sldMk cId="1713932338" sldId="349"/>
        </pc:sldMkLst>
        <pc:spChg chg="mod">
          <ac:chgData name="Mathieu Parent" userId="b0e50056-d6b5-4299-a774-33dd548a9518" providerId="ADAL" clId="{CEEB6BEA-76E5-43F6-8E2A-04492F310DE2}" dt="2026-04-28T13:26:38.807" v="51" actId="207"/>
          <ac:spMkLst>
            <pc:docMk/>
            <pc:sldMk cId="1713932338" sldId="349"/>
            <ac:spMk id="23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4-28T13:56:00.859" v="146" actId="207"/>
        <pc:sldMkLst>
          <pc:docMk/>
          <pc:sldMk cId="3647607858" sldId="351"/>
        </pc:sldMkLst>
        <pc:spChg chg="mod">
          <ac:chgData name="Mathieu Parent" userId="b0e50056-d6b5-4299-a774-33dd548a9518" providerId="ADAL" clId="{CEEB6BEA-76E5-43F6-8E2A-04492F310DE2}" dt="2026-04-28T13:56:00.859" v="146" actId="207"/>
          <ac:spMkLst>
            <pc:docMk/>
            <pc:sldMk cId="3647607858" sldId="351"/>
            <ac:spMk id="6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3:25:42.458" v="35" actId="208"/>
          <ac:spMkLst>
            <pc:docMk/>
            <pc:sldMk cId="3647607858" sldId="351"/>
            <ac:spMk id="15" creationId="{780983B3-CFAC-4863-80F0-1EA1897C7CA7}"/>
          </ac:spMkLst>
        </pc:spChg>
      </pc:sldChg>
      <pc:sldChg chg="modSp mod">
        <pc:chgData name="Mathieu Parent" userId="b0e50056-d6b5-4299-a774-33dd548a9518" providerId="ADAL" clId="{CEEB6BEA-76E5-43F6-8E2A-04492F310DE2}" dt="2026-05-02T15:29:20.815" v="620" actId="207"/>
        <pc:sldMkLst>
          <pc:docMk/>
          <pc:sldMk cId="3060562954" sldId="352"/>
        </pc:sldMkLst>
        <pc:spChg chg="mod">
          <ac:chgData name="Mathieu Parent" userId="b0e50056-d6b5-4299-a774-33dd548a9518" providerId="ADAL" clId="{CEEB6BEA-76E5-43F6-8E2A-04492F310DE2}" dt="2026-05-02T15:29:20.815" v="620" actId="207"/>
          <ac:spMkLst>
            <pc:docMk/>
            <pc:sldMk cId="3060562954" sldId="352"/>
            <ac:spMk id="2" creationId="{A1B8EB1A-1180-B99D-8823-DFC8CE88A470}"/>
          </ac:spMkLst>
        </pc:spChg>
        <pc:spChg chg="mod">
          <ac:chgData name="Mathieu Parent" userId="b0e50056-d6b5-4299-a774-33dd548a9518" providerId="ADAL" clId="{CEEB6BEA-76E5-43F6-8E2A-04492F310DE2}" dt="2026-04-28T13:25:53.898" v="38" actId="207"/>
          <ac:spMkLst>
            <pc:docMk/>
            <pc:sldMk cId="3060562954" sldId="352"/>
            <ac:spMk id="14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3:25:47.349" v="36" actId="208"/>
          <ac:spMkLst>
            <pc:docMk/>
            <pc:sldMk cId="3060562954" sldId="352"/>
            <ac:spMk id="15" creationId="{2F5BAC9E-DB77-466F-84A4-0E86D30EE864}"/>
          </ac:spMkLst>
        </pc:spChg>
      </pc:sldChg>
      <pc:sldChg chg="modSp mod">
        <pc:chgData name="Mathieu Parent" userId="b0e50056-d6b5-4299-a774-33dd548a9518" providerId="ADAL" clId="{CEEB6BEA-76E5-43F6-8E2A-04492F310DE2}" dt="2026-04-28T13:26:24.053" v="47" actId="207"/>
        <pc:sldMkLst>
          <pc:docMk/>
          <pc:sldMk cId="3931249871" sldId="353"/>
        </pc:sldMkLst>
        <pc:spChg chg="mod">
          <ac:chgData name="Mathieu Parent" userId="b0e50056-d6b5-4299-a774-33dd548a9518" providerId="ADAL" clId="{CEEB6BEA-76E5-43F6-8E2A-04492F310DE2}" dt="2026-04-28T13:26:24.053" v="47" actId="207"/>
          <ac:spMkLst>
            <pc:docMk/>
            <pc:sldMk cId="3931249871" sldId="353"/>
            <ac:spMk id="23" creationId="{00000000-0000-0000-0000-000000000000}"/>
          </ac:spMkLst>
        </pc:spChg>
      </pc:sldChg>
      <pc:sldChg chg="modSp mod">
        <pc:chgData name="Mathieu Parent" userId="b0e50056-d6b5-4299-a774-33dd548a9518" providerId="ADAL" clId="{CEEB6BEA-76E5-43F6-8E2A-04492F310DE2}" dt="2026-05-01T15:22:17.376" v="153" actId="14826"/>
        <pc:sldMkLst>
          <pc:docMk/>
          <pc:sldMk cId="54924779" sldId="354"/>
        </pc:sldMkLst>
        <pc:spChg chg="mod">
          <ac:chgData name="Mathieu Parent" userId="b0e50056-d6b5-4299-a774-33dd548a9518" providerId="ADAL" clId="{CEEB6BEA-76E5-43F6-8E2A-04492F310DE2}" dt="2026-04-28T12:49:30.050" v="19" actId="207"/>
          <ac:spMkLst>
            <pc:docMk/>
            <pc:sldMk cId="54924779" sldId="354"/>
            <ac:spMk id="11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2:49:32.209" v="20" actId="207"/>
          <ac:spMkLst>
            <pc:docMk/>
            <pc:sldMk cId="54924779" sldId="354"/>
            <ac:spMk id="23" creationId="{00000000-0000-0000-0000-000000000000}"/>
          </ac:spMkLst>
        </pc:spChg>
        <pc:picChg chg="mod">
          <ac:chgData name="Mathieu Parent" userId="b0e50056-d6b5-4299-a774-33dd548a9518" providerId="ADAL" clId="{CEEB6BEA-76E5-43F6-8E2A-04492F310DE2}" dt="2026-05-01T15:22:17.376" v="153" actId="14826"/>
          <ac:picMkLst>
            <pc:docMk/>
            <pc:sldMk cId="54924779" sldId="354"/>
            <ac:picMk id="4" creationId="{E60379FC-A7AC-CFD4-EE28-17E68AA76A98}"/>
          </ac:picMkLst>
        </pc:picChg>
      </pc:sldChg>
      <pc:sldChg chg="modSp mod">
        <pc:chgData name="Mathieu Parent" userId="b0e50056-d6b5-4299-a774-33dd548a9518" providerId="ADAL" clId="{CEEB6BEA-76E5-43F6-8E2A-04492F310DE2}" dt="2026-04-28T13:26:00.721" v="40" actId="207"/>
        <pc:sldMkLst>
          <pc:docMk/>
          <pc:sldMk cId="4021093561" sldId="362"/>
        </pc:sldMkLst>
        <pc:spChg chg="mod">
          <ac:chgData name="Mathieu Parent" userId="b0e50056-d6b5-4299-a774-33dd548a9518" providerId="ADAL" clId="{CEEB6BEA-76E5-43F6-8E2A-04492F310DE2}" dt="2026-04-28T13:26:00.721" v="40" actId="207"/>
          <ac:spMkLst>
            <pc:docMk/>
            <pc:sldMk cId="4021093561" sldId="362"/>
            <ac:spMk id="23" creationId="{00000000-0000-0000-0000-000000000000}"/>
          </ac:spMkLst>
        </pc:spChg>
        <pc:picChg chg="mod">
          <ac:chgData name="Mathieu Parent" userId="b0e50056-d6b5-4299-a774-33dd548a9518" providerId="ADAL" clId="{CEEB6BEA-76E5-43F6-8E2A-04492F310DE2}" dt="2026-04-28T13:25:58.325" v="39" actId="207"/>
          <ac:picMkLst>
            <pc:docMk/>
            <pc:sldMk cId="4021093561" sldId="362"/>
            <ac:picMk id="7" creationId="{37F828D2-1C33-D4C6-884F-CC3A3D3DD7BA}"/>
          </ac:picMkLst>
        </pc:picChg>
      </pc:sldChg>
      <pc:sldChg chg="modSp mod modShow">
        <pc:chgData name="Mathieu Parent" userId="b0e50056-d6b5-4299-a774-33dd548a9518" providerId="ADAL" clId="{CEEB6BEA-76E5-43F6-8E2A-04492F310DE2}" dt="2026-05-01T15:25:47.878" v="239" actId="5793"/>
        <pc:sldMkLst>
          <pc:docMk/>
          <pc:sldMk cId="603117777" sldId="363"/>
        </pc:sldMkLst>
        <pc:spChg chg="mod">
          <ac:chgData name="Mathieu Parent" userId="b0e50056-d6b5-4299-a774-33dd548a9518" providerId="ADAL" clId="{CEEB6BEA-76E5-43F6-8E2A-04492F310DE2}" dt="2026-05-01T15:25:47.878" v="239" actId="5793"/>
          <ac:spMkLst>
            <pc:docMk/>
            <pc:sldMk cId="603117777" sldId="363"/>
            <ac:spMk id="3" creationId="{6D1C677D-4A16-0E61-ED2D-A46C27A95E05}"/>
          </ac:spMkLst>
        </pc:spChg>
        <pc:spChg chg="mod">
          <ac:chgData name="Mathieu Parent" userId="b0e50056-d6b5-4299-a774-33dd548a9518" providerId="ADAL" clId="{CEEB6BEA-76E5-43F6-8E2A-04492F310DE2}" dt="2026-04-28T13:25:08.994" v="27" actId="207"/>
          <ac:spMkLst>
            <pc:docMk/>
            <pc:sldMk cId="603117777" sldId="363"/>
            <ac:spMk id="6" creationId="{00000000-0000-0000-0000-000000000000}"/>
          </ac:spMkLst>
        </pc:spChg>
        <pc:spChg chg="mod">
          <ac:chgData name="Mathieu Parent" userId="b0e50056-d6b5-4299-a774-33dd548a9518" providerId="ADAL" clId="{CEEB6BEA-76E5-43F6-8E2A-04492F310DE2}" dt="2026-04-28T13:25:06.559" v="26" actId="208"/>
          <ac:spMkLst>
            <pc:docMk/>
            <pc:sldMk cId="603117777" sldId="363"/>
            <ac:spMk id="15" creationId="{780983B3-CFAC-4863-80F0-1EA1897C7CA7}"/>
          </ac:spMkLst>
        </pc:spChg>
      </pc:sldChg>
      <pc:sldChg chg="modSp mod">
        <pc:chgData name="Mathieu Parent" userId="b0e50056-d6b5-4299-a774-33dd548a9518" providerId="ADAL" clId="{CEEB6BEA-76E5-43F6-8E2A-04492F310DE2}" dt="2026-05-01T14:37:30.519" v="151" actId="14826"/>
        <pc:sldMkLst>
          <pc:docMk/>
          <pc:sldMk cId="1736971025" sldId="364"/>
        </pc:sldMkLst>
        <pc:spChg chg="mod">
          <ac:chgData name="Mathieu Parent" userId="b0e50056-d6b5-4299-a774-33dd548a9518" providerId="ADAL" clId="{CEEB6BEA-76E5-43F6-8E2A-04492F310DE2}" dt="2026-04-28T12:49:18.752" v="16" actId="207"/>
          <ac:spMkLst>
            <pc:docMk/>
            <pc:sldMk cId="1736971025" sldId="364"/>
            <ac:spMk id="11" creationId="{08E1088A-290A-F3BF-1BC3-4184682EAD37}"/>
          </ac:spMkLst>
        </pc:spChg>
        <pc:spChg chg="mod">
          <ac:chgData name="Mathieu Parent" userId="b0e50056-d6b5-4299-a774-33dd548a9518" providerId="ADAL" clId="{CEEB6BEA-76E5-43F6-8E2A-04492F310DE2}" dt="2026-04-28T12:49:25.651" v="18" actId="207"/>
          <ac:spMkLst>
            <pc:docMk/>
            <pc:sldMk cId="1736971025" sldId="364"/>
            <ac:spMk id="23" creationId="{54F88865-D601-7BF9-4B00-3B0CEE06C9A2}"/>
          </ac:spMkLst>
        </pc:spChg>
        <pc:picChg chg="mod">
          <ac:chgData name="Mathieu Parent" userId="b0e50056-d6b5-4299-a774-33dd548a9518" providerId="ADAL" clId="{CEEB6BEA-76E5-43F6-8E2A-04492F310DE2}" dt="2026-05-01T14:37:30.519" v="151" actId="14826"/>
          <ac:picMkLst>
            <pc:docMk/>
            <pc:sldMk cId="1736971025" sldId="364"/>
            <ac:picMk id="3" creationId="{7C0F1738-BC4F-972B-E5AB-207AFE40EF32}"/>
          </ac:picMkLst>
        </pc:picChg>
      </pc:sldChg>
      <pc:sldChg chg="modSp mod modShow">
        <pc:chgData name="Mathieu Parent" userId="b0e50056-d6b5-4299-a774-33dd548a9518" providerId="ADAL" clId="{CEEB6BEA-76E5-43F6-8E2A-04492F310DE2}" dt="2026-04-28T13:55:44.462" v="143" actId="729"/>
        <pc:sldMkLst>
          <pc:docMk/>
          <pc:sldMk cId="2146555272" sldId="365"/>
        </pc:sldMkLst>
        <pc:spChg chg="mod">
          <ac:chgData name="Mathieu Parent" userId="b0e50056-d6b5-4299-a774-33dd548a9518" providerId="ADAL" clId="{CEEB6BEA-76E5-43F6-8E2A-04492F310DE2}" dt="2026-04-28T13:25:23.149" v="30" actId="207"/>
          <ac:spMkLst>
            <pc:docMk/>
            <pc:sldMk cId="2146555272" sldId="365"/>
            <ac:spMk id="6" creationId="{8307F854-284C-789A-795E-153AD03733CF}"/>
          </ac:spMkLst>
        </pc:spChg>
        <pc:spChg chg="mod">
          <ac:chgData name="Mathieu Parent" userId="b0e50056-d6b5-4299-a774-33dd548a9518" providerId="ADAL" clId="{CEEB6BEA-76E5-43F6-8E2A-04492F310DE2}" dt="2026-04-28T13:25:18.754" v="29" actId="208"/>
          <ac:spMkLst>
            <pc:docMk/>
            <pc:sldMk cId="2146555272" sldId="365"/>
            <ac:spMk id="15" creationId="{5A95B39C-253E-AC99-C922-3A372DCD2860}"/>
          </ac:spMkLst>
        </pc:spChg>
      </pc:sldChg>
      <pc:sldChg chg="modSp mod modShow">
        <pc:chgData name="Mathieu Parent" userId="b0e50056-d6b5-4299-a774-33dd548a9518" providerId="ADAL" clId="{CEEB6BEA-76E5-43F6-8E2A-04492F310DE2}" dt="2026-05-01T15:23:08.293" v="168" actId="20577"/>
        <pc:sldMkLst>
          <pc:docMk/>
          <pc:sldMk cId="54439034" sldId="366"/>
        </pc:sldMkLst>
        <pc:spChg chg="mod">
          <ac:chgData name="Mathieu Parent" userId="b0e50056-d6b5-4299-a774-33dd548a9518" providerId="ADAL" clId="{CEEB6BEA-76E5-43F6-8E2A-04492F310DE2}" dt="2026-05-01T15:23:08.293" v="168" actId="20577"/>
          <ac:spMkLst>
            <pc:docMk/>
            <pc:sldMk cId="54439034" sldId="366"/>
            <ac:spMk id="3" creationId="{FDDEA3BE-BF63-A287-830D-CAE308A5B020}"/>
          </ac:spMkLst>
        </pc:spChg>
        <pc:spChg chg="mod">
          <ac:chgData name="Mathieu Parent" userId="b0e50056-d6b5-4299-a774-33dd548a9518" providerId="ADAL" clId="{CEEB6BEA-76E5-43F6-8E2A-04492F310DE2}" dt="2026-04-28T12:49:46.175" v="24" actId="207"/>
          <ac:spMkLst>
            <pc:docMk/>
            <pc:sldMk cId="54439034" sldId="366"/>
            <ac:spMk id="6" creationId="{8AA0AEFF-2F72-8656-C506-A20719D33507}"/>
          </ac:spMkLst>
        </pc:spChg>
        <pc:spChg chg="mod">
          <ac:chgData name="Mathieu Parent" userId="b0e50056-d6b5-4299-a774-33dd548a9518" providerId="ADAL" clId="{CEEB6BEA-76E5-43F6-8E2A-04492F310DE2}" dt="2026-05-01T15:22:55.657" v="156" actId="20577"/>
          <ac:spMkLst>
            <pc:docMk/>
            <pc:sldMk cId="54439034" sldId="366"/>
            <ac:spMk id="10" creationId="{D72E875F-BBE8-68F5-6F9F-2ECE34B34520}"/>
          </ac:spMkLst>
        </pc:spChg>
        <pc:spChg chg="mod">
          <ac:chgData name="Mathieu Parent" userId="b0e50056-d6b5-4299-a774-33dd548a9518" providerId="ADAL" clId="{CEEB6BEA-76E5-43F6-8E2A-04492F310DE2}" dt="2026-04-28T12:49:44.285" v="23" actId="208"/>
          <ac:spMkLst>
            <pc:docMk/>
            <pc:sldMk cId="54439034" sldId="366"/>
            <ac:spMk id="15" creationId="{E7058F3E-10C9-3113-F919-F551E601A898}"/>
          </ac:spMkLst>
        </pc:spChg>
      </pc:sldChg>
      <pc:sldChg chg="modSp mod">
        <pc:chgData name="Mathieu Parent" userId="b0e50056-d6b5-4299-a774-33dd548a9518" providerId="ADAL" clId="{CEEB6BEA-76E5-43F6-8E2A-04492F310DE2}" dt="2026-04-28T12:49:10.908" v="14" actId="207"/>
        <pc:sldMkLst>
          <pc:docMk/>
          <pc:sldMk cId="3940179480" sldId="367"/>
        </pc:sldMkLst>
        <pc:spChg chg="mod">
          <ac:chgData name="Mathieu Parent" userId="b0e50056-d6b5-4299-a774-33dd548a9518" providerId="ADAL" clId="{CEEB6BEA-76E5-43F6-8E2A-04492F310DE2}" dt="2026-04-28T12:49:10.908" v="14" actId="207"/>
          <ac:spMkLst>
            <pc:docMk/>
            <pc:sldMk cId="3940179480" sldId="367"/>
            <ac:spMk id="14" creationId="{E55201DD-2CC2-F97E-9B12-538B4067BBD4}"/>
          </ac:spMkLst>
        </pc:spChg>
      </pc:sldChg>
      <pc:sldChg chg="modSp mod">
        <pc:chgData name="Mathieu Parent" userId="b0e50056-d6b5-4299-a774-33dd548a9518" providerId="ADAL" clId="{CEEB6BEA-76E5-43F6-8E2A-04492F310DE2}" dt="2026-04-28T13:56:26.870" v="149" actId="20577"/>
        <pc:sldMkLst>
          <pc:docMk/>
          <pc:sldMk cId="199556380" sldId="368"/>
        </pc:sldMkLst>
        <pc:spChg chg="mod">
          <ac:chgData name="Mathieu Parent" userId="b0e50056-d6b5-4299-a774-33dd548a9518" providerId="ADAL" clId="{CEEB6BEA-76E5-43F6-8E2A-04492F310DE2}" dt="2026-04-28T13:56:26.870" v="149" actId="20577"/>
          <ac:spMkLst>
            <pc:docMk/>
            <pc:sldMk cId="199556380" sldId="368"/>
            <ac:spMk id="2" creationId="{F1D5AC19-E937-227E-05DC-736D8505FF23}"/>
          </ac:spMkLst>
        </pc:spChg>
        <pc:spChg chg="mod">
          <ac:chgData name="Mathieu Parent" userId="b0e50056-d6b5-4299-a774-33dd548a9518" providerId="ADAL" clId="{CEEB6BEA-76E5-43F6-8E2A-04492F310DE2}" dt="2026-04-28T13:26:12.724" v="43" actId="207"/>
          <ac:spMkLst>
            <pc:docMk/>
            <pc:sldMk cId="199556380" sldId="368"/>
            <ac:spMk id="14" creationId="{EEFB26A1-E29C-31D2-4B66-DE92A1BC4DE4}"/>
          </ac:spMkLst>
        </pc:spChg>
        <pc:spChg chg="mod">
          <ac:chgData name="Mathieu Parent" userId="b0e50056-d6b5-4299-a774-33dd548a9518" providerId="ADAL" clId="{CEEB6BEA-76E5-43F6-8E2A-04492F310DE2}" dt="2026-04-28T13:26:15.558" v="44" actId="208"/>
          <ac:spMkLst>
            <pc:docMk/>
            <pc:sldMk cId="199556380" sldId="368"/>
            <ac:spMk id="15" creationId="{7EE25265-1E15-67E7-4335-0AFB2D0E99F8}"/>
          </ac:spMkLst>
        </pc:spChg>
      </pc:sldChg>
      <pc:sldChg chg="modSp mod modShow">
        <pc:chgData name="Mathieu Parent" userId="b0e50056-d6b5-4299-a774-33dd548a9518" providerId="ADAL" clId="{CEEB6BEA-76E5-43F6-8E2A-04492F310DE2}" dt="2026-05-02T15:20:59.654" v="618" actId="729"/>
        <pc:sldMkLst>
          <pc:docMk/>
          <pc:sldMk cId="794085477" sldId="369"/>
        </pc:sldMkLst>
        <pc:spChg chg="mod">
          <ac:chgData name="Mathieu Parent" userId="b0e50056-d6b5-4299-a774-33dd548a9518" providerId="ADAL" clId="{CEEB6BEA-76E5-43F6-8E2A-04492F310DE2}" dt="2026-04-28T13:55:52.716" v="145" actId="20577"/>
          <ac:spMkLst>
            <pc:docMk/>
            <pc:sldMk cId="794085477" sldId="369"/>
            <ac:spMk id="21" creationId="{BF1BDFB7-8C8C-49B1-1319-F5A0F42DFB4B}"/>
          </ac:spMkLst>
        </pc:spChg>
        <pc:spChg chg="mod">
          <ac:chgData name="Mathieu Parent" userId="b0e50056-d6b5-4299-a774-33dd548a9518" providerId="ADAL" clId="{CEEB6BEA-76E5-43F6-8E2A-04492F310DE2}" dt="2026-04-28T13:56:04.781" v="147" actId="207"/>
          <ac:spMkLst>
            <pc:docMk/>
            <pc:sldMk cId="794085477" sldId="369"/>
            <ac:spMk id="23" creationId="{782060C9-9CD0-55C4-0CC1-13C20E70C6E7}"/>
          </ac:spMkLst>
        </pc:spChg>
        <pc:picChg chg="mod">
          <ac:chgData name="Mathieu Parent" userId="b0e50056-d6b5-4299-a774-33dd548a9518" providerId="ADAL" clId="{CEEB6BEA-76E5-43F6-8E2A-04492F310DE2}" dt="2026-04-28T13:25:36.768" v="34" actId="207"/>
          <ac:picMkLst>
            <pc:docMk/>
            <pc:sldMk cId="794085477" sldId="369"/>
            <ac:picMk id="7" creationId="{C5F9EDB4-D98E-60BA-B815-7428D380D347}"/>
          </ac:picMkLst>
        </pc:picChg>
      </pc:sldChg>
      <pc:sldChg chg="modSp mod">
        <pc:chgData name="Mathieu Parent" userId="b0e50056-d6b5-4299-a774-33dd548a9518" providerId="ADAL" clId="{CEEB6BEA-76E5-43F6-8E2A-04492F310DE2}" dt="2026-04-28T13:26:08.844" v="42" actId="208"/>
        <pc:sldMkLst>
          <pc:docMk/>
          <pc:sldMk cId="1147496049" sldId="370"/>
        </pc:sldMkLst>
        <pc:spChg chg="mod">
          <ac:chgData name="Mathieu Parent" userId="b0e50056-d6b5-4299-a774-33dd548a9518" providerId="ADAL" clId="{CEEB6BEA-76E5-43F6-8E2A-04492F310DE2}" dt="2026-04-28T13:26:06.686" v="41" actId="207"/>
          <ac:spMkLst>
            <pc:docMk/>
            <pc:sldMk cId="1147496049" sldId="370"/>
            <ac:spMk id="14" creationId="{6B0E3FD5-FC0B-6AAD-8551-07E8503BFCF7}"/>
          </ac:spMkLst>
        </pc:spChg>
        <pc:spChg chg="mod">
          <ac:chgData name="Mathieu Parent" userId="b0e50056-d6b5-4299-a774-33dd548a9518" providerId="ADAL" clId="{CEEB6BEA-76E5-43F6-8E2A-04492F310DE2}" dt="2026-04-28T13:26:08.844" v="42" actId="208"/>
          <ac:spMkLst>
            <pc:docMk/>
            <pc:sldMk cId="1147496049" sldId="370"/>
            <ac:spMk id="15" creationId="{578AC344-63E7-D1D1-07FF-0ED47A9EA5A3}"/>
          </ac:spMkLst>
        </pc:spChg>
      </pc:sldChg>
      <pc:sldChg chg="addSp delSp modSp add mod">
        <pc:chgData name="Mathieu Parent" userId="b0e50056-d6b5-4299-a774-33dd548a9518" providerId="ADAL" clId="{CEEB6BEA-76E5-43F6-8E2A-04492F310DE2}" dt="2026-05-02T15:20:31.986" v="617"/>
        <pc:sldMkLst>
          <pc:docMk/>
          <pc:sldMk cId="2371453486" sldId="371"/>
        </pc:sldMkLst>
        <pc:spChg chg="add del mod">
          <ac:chgData name="Mathieu Parent" userId="b0e50056-d6b5-4299-a774-33dd548a9518" providerId="ADAL" clId="{CEEB6BEA-76E5-43F6-8E2A-04492F310DE2}" dt="2026-05-02T15:15:03.312" v="508" actId="478"/>
          <ac:spMkLst>
            <pc:docMk/>
            <pc:sldMk cId="2371453486" sldId="371"/>
            <ac:spMk id="4" creationId="{D44A129F-F905-F031-CE93-7F4FC34B722B}"/>
          </ac:spMkLst>
        </pc:spChg>
        <pc:spChg chg="add mod">
          <ac:chgData name="Mathieu Parent" userId="b0e50056-d6b5-4299-a774-33dd548a9518" providerId="ADAL" clId="{CEEB6BEA-76E5-43F6-8E2A-04492F310DE2}" dt="2026-05-02T15:19:06.562" v="586" actId="14100"/>
          <ac:spMkLst>
            <pc:docMk/>
            <pc:sldMk cId="2371453486" sldId="371"/>
            <ac:spMk id="11" creationId="{A0F795CB-BBE5-201A-DF52-49C053FE1A76}"/>
          </ac:spMkLst>
        </pc:spChg>
        <pc:spChg chg="add mod">
          <ac:chgData name="Mathieu Parent" userId="b0e50056-d6b5-4299-a774-33dd548a9518" providerId="ADAL" clId="{CEEB6BEA-76E5-43F6-8E2A-04492F310DE2}" dt="2026-05-02T15:20:31.986" v="617"/>
          <ac:spMkLst>
            <pc:docMk/>
            <pc:sldMk cId="2371453486" sldId="371"/>
            <ac:spMk id="12" creationId="{0B8A5988-392D-4097-D805-2ED4FE8945A2}"/>
          </ac:spMkLst>
        </pc:spChg>
        <pc:picChg chg="add mod">
          <ac:chgData name="Mathieu Parent" userId="b0e50056-d6b5-4299-a774-33dd548a9518" providerId="ADAL" clId="{CEEB6BEA-76E5-43F6-8E2A-04492F310DE2}" dt="2026-05-02T15:15:18.744" v="513" actId="1037"/>
          <ac:picMkLst>
            <pc:docMk/>
            <pc:sldMk cId="2371453486" sldId="371"/>
            <ac:picMk id="3" creationId="{EAF85113-7E58-025D-3CF3-3FFE5CAF8EFD}"/>
          </ac:picMkLst>
        </pc:picChg>
        <pc:picChg chg="mod">
          <ac:chgData name="Mathieu Parent" userId="b0e50056-d6b5-4299-a774-33dd548a9518" providerId="ADAL" clId="{CEEB6BEA-76E5-43F6-8E2A-04492F310DE2}" dt="2026-05-02T15:06:27.620" v="283" actId="1037"/>
          <ac:picMkLst>
            <pc:docMk/>
            <pc:sldMk cId="2371453486" sldId="371"/>
            <ac:picMk id="5" creationId="{5720EC66-C980-92F8-676F-4B620F452A7E}"/>
          </ac:picMkLst>
        </pc:picChg>
        <pc:picChg chg="add mod">
          <ac:chgData name="Mathieu Parent" userId="b0e50056-d6b5-4299-a774-33dd548a9518" providerId="ADAL" clId="{CEEB6BEA-76E5-43F6-8E2A-04492F310DE2}" dt="2026-05-02T15:15:18.744" v="513" actId="1037"/>
          <ac:picMkLst>
            <pc:docMk/>
            <pc:sldMk cId="2371453486" sldId="371"/>
            <ac:picMk id="8" creationId="{15708B94-2F8E-44F8-6FF9-325A07BC06B2}"/>
          </ac:picMkLst>
        </pc:picChg>
        <pc:picChg chg="add mod">
          <ac:chgData name="Mathieu Parent" userId="b0e50056-d6b5-4299-a774-33dd548a9518" providerId="ADAL" clId="{CEEB6BEA-76E5-43F6-8E2A-04492F310DE2}" dt="2026-05-02T15:15:18.744" v="513" actId="1037"/>
          <ac:picMkLst>
            <pc:docMk/>
            <pc:sldMk cId="2371453486" sldId="371"/>
            <ac:picMk id="9" creationId="{D4B8F64E-F599-44F4-251C-464E08A0E3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C2A53-E32C-4C5E-ADA7-D79FB0BA762E}" type="datetimeFigureOut">
              <a:rPr lang="id-ID" smtClean="0"/>
              <a:t>02/05/2026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0536-9986-4883-89D2-475E07E85C6D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81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0ACA-6663-46EC-B8D9-3B809DFCA7CE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4E5E3-5945-42E1-95B7-2F0223F6C28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7520D-3D17-281E-1877-9AA4DDCDB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B87FD2-B80D-A252-B5AC-59F4DB3F0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5EAE2-44DD-775E-8179-DDF927C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E99D3-67BA-229C-64FA-BB3933BB2B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1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26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68D1-AC58-CBCA-E711-4E4695836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56188-81B7-F55F-33A9-8303D3736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A5398-41C4-4406-7144-941031F8D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9AA0A-69A7-6A67-C35C-CC4EB736D9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8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A9ACE-EBC2-14B5-FA8A-F2593D17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35F50-5A76-8C0A-ABBA-AF5632ED1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ECCD2-2926-757D-9B50-BF1AFA0E7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568DF-375E-54F9-CA04-791FCA8FA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6563-618D-164A-A8B8-C6DD368FB0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2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3933C4-7ABC-44A7-8649-D87A89DB0F5C}" type="datetimeFigureOut">
              <a:rPr lang="id-ID" smtClean="0"/>
              <a:t>02/05/2026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A7C5E-6161-46A3-81EF-3D88EA024A6C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528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060" y="3953814"/>
            <a:ext cx="12185940" cy="29082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C91FACC-C864-49EF-A4C4-E39AD34CF5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06621" y="3117273"/>
            <a:ext cx="2278980" cy="1870363"/>
          </a:xfrm>
          <a:custGeom>
            <a:avLst/>
            <a:gdLst>
              <a:gd name="connsiteX0" fmla="*/ 0 w 2278980"/>
              <a:gd name="connsiteY0" fmla="*/ 0 h 1870363"/>
              <a:gd name="connsiteX1" fmla="*/ 2278980 w 2278980"/>
              <a:gd name="connsiteY1" fmla="*/ 0 h 1870363"/>
              <a:gd name="connsiteX2" fmla="*/ 2278980 w 2278980"/>
              <a:gd name="connsiteY2" fmla="*/ 1870363 h 1870363"/>
              <a:gd name="connsiteX3" fmla="*/ 0 w 2278980"/>
              <a:gd name="connsiteY3" fmla="*/ 1870363 h 18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980" h="1870363">
                <a:moveTo>
                  <a:pt x="0" y="0"/>
                </a:moveTo>
                <a:lnTo>
                  <a:pt x="2278980" y="0"/>
                </a:lnTo>
                <a:lnTo>
                  <a:pt x="2278980" y="1870363"/>
                </a:lnTo>
                <a:lnTo>
                  <a:pt x="0" y="1870363"/>
                </a:lnTo>
                <a:close/>
              </a:path>
            </a:pathLst>
          </a:custGeom>
        </p:spPr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A7ABC4-1567-4149-B758-59E059BBF9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1714" y="3117273"/>
            <a:ext cx="2278980" cy="1870363"/>
          </a:xfrm>
          <a:custGeom>
            <a:avLst/>
            <a:gdLst>
              <a:gd name="connsiteX0" fmla="*/ 0 w 2278980"/>
              <a:gd name="connsiteY0" fmla="*/ 0 h 1870363"/>
              <a:gd name="connsiteX1" fmla="*/ 2278980 w 2278980"/>
              <a:gd name="connsiteY1" fmla="*/ 0 h 1870363"/>
              <a:gd name="connsiteX2" fmla="*/ 2278980 w 2278980"/>
              <a:gd name="connsiteY2" fmla="*/ 1870363 h 1870363"/>
              <a:gd name="connsiteX3" fmla="*/ 0 w 2278980"/>
              <a:gd name="connsiteY3" fmla="*/ 1870363 h 18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980" h="1870363">
                <a:moveTo>
                  <a:pt x="0" y="0"/>
                </a:moveTo>
                <a:lnTo>
                  <a:pt x="2278980" y="0"/>
                </a:lnTo>
                <a:lnTo>
                  <a:pt x="2278980" y="1870363"/>
                </a:lnTo>
                <a:lnTo>
                  <a:pt x="0" y="1870363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009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A3F79-3431-499C-9A95-1F37867BBD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780174" cy="3694678"/>
          </a:xfrm>
          <a:prstGeom prst="rect">
            <a:avLst/>
          </a:pr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0C84878-20E4-4A56-BDD2-09EFC66A9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80174" y="3694678"/>
            <a:ext cx="3082949" cy="316332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562851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A3F79-3431-499C-9A95-1F37867BBD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11826" y="0"/>
            <a:ext cx="3780174" cy="3694678"/>
          </a:xfrm>
          <a:prstGeom prst="rect">
            <a:avLst/>
          </a:pr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0C84878-20E4-4A56-BDD2-09EFC66A9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8877" y="3694678"/>
            <a:ext cx="3082949" cy="316332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4360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-3734" y="0"/>
            <a:ext cx="4064001" cy="6873240"/>
          </a:xfrm>
          <a:prstGeom prst="rect">
            <a:avLst/>
          </a:prstGeom>
        </p:spPr>
      </p:sp>
      <p:sp>
        <p:nvSpPr>
          <p:cNvPr id="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039517" y="0"/>
            <a:ext cx="4063998" cy="3429000"/>
          </a:xfrm>
          <a:prstGeom prst="rect">
            <a:avLst/>
          </a:prstGeom>
        </p:spPr>
      </p:sp>
      <p:sp>
        <p:nvSpPr>
          <p:cNvPr id="5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8103517" y="3413760"/>
            <a:ext cx="4063998" cy="342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21933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867156" y="558337"/>
            <a:ext cx="2914661" cy="4267478"/>
          </a:xfrm>
          <a:prstGeom prst="rect">
            <a:avLst/>
          </a:prstGeom>
        </p:spPr>
      </p:sp>
      <p:sp>
        <p:nvSpPr>
          <p:cNvPr id="4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2445656" y="1795037"/>
            <a:ext cx="2914661" cy="426747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91609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36"/>
          </p:nvPr>
        </p:nvSpPr>
        <p:spPr>
          <a:xfrm>
            <a:off x="0" y="4251821"/>
            <a:ext cx="12192000" cy="260617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3220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36"/>
          </p:nvPr>
        </p:nvSpPr>
        <p:spPr>
          <a:xfrm>
            <a:off x="518453" y="1"/>
            <a:ext cx="2475621" cy="3712464"/>
          </a:xfrm>
          <a:prstGeom prst="rect">
            <a:avLst/>
          </a:prstGeom>
        </p:spPr>
      </p:sp>
      <p:sp>
        <p:nvSpPr>
          <p:cNvPr id="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3427002" y="1"/>
            <a:ext cx="2475621" cy="3712464"/>
          </a:xfrm>
          <a:prstGeom prst="rect">
            <a:avLst/>
          </a:prstGeom>
        </p:spPr>
      </p:sp>
      <p:sp>
        <p:nvSpPr>
          <p:cNvPr id="5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6335552" y="1"/>
            <a:ext cx="2475621" cy="3712464"/>
          </a:xfrm>
          <a:prstGeom prst="rect">
            <a:avLst/>
          </a:prstGeom>
        </p:spPr>
      </p:sp>
      <p:sp>
        <p:nvSpPr>
          <p:cNvPr id="6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9244101" y="1"/>
            <a:ext cx="2475621" cy="37124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74738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39"/>
          </p:nvPr>
        </p:nvSpPr>
        <p:spPr>
          <a:xfrm>
            <a:off x="0" y="0"/>
            <a:ext cx="503051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6174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4ADFF2-ECFE-4E47-B9B0-913D0BD863BC}"/>
              </a:ext>
            </a:extLst>
          </p:cNvPr>
          <p:cNvSpPr/>
          <p:nvPr userDrawn="1"/>
        </p:nvSpPr>
        <p:spPr>
          <a:xfrm>
            <a:off x="2909076" y="685800"/>
            <a:ext cx="7728605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62F8B-F601-41DB-85E3-AC474B3A20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31641" y="822958"/>
            <a:ext cx="2468880" cy="2468880"/>
          </a:xfrm>
          <a:custGeom>
            <a:avLst/>
            <a:gdLst>
              <a:gd name="connsiteX0" fmla="*/ 0 w 2468880"/>
              <a:gd name="connsiteY0" fmla="*/ 0 h 2468880"/>
              <a:gd name="connsiteX1" fmla="*/ 2468880 w 2468880"/>
              <a:gd name="connsiteY1" fmla="*/ 0 h 2468880"/>
              <a:gd name="connsiteX2" fmla="*/ 2468880 w 2468880"/>
              <a:gd name="connsiteY2" fmla="*/ 2468880 h 2468880"/>
              <a:gd name="connsiteX3" fmla="*/ 0 w 2468880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880" h="2468880">
                <a:moveTo>
                  <a:pt x="0" y="0"/>
                </a:moveTo>
                <a:lnTo>
                  <a:pt x="2468880" y="0"/>
                </a:lnTo>
                <a:lnTo>
                  <a:pt x="2468880" y="2468880"/>
                </a:lnTo>
                <a:lnTo>
                  <a:pt x="0" y="2468880"/>
                </a:lnTo>
                <a:close/>
              </a:path>
            </a:pathLst>
          </a:cu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CEE2391-4F6C-4445-8C12-C16AFC3D85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54318" y="3428998"/>
            <a:ext cx="6340164" cy="2743200"/>
          </a:xfrm>
          <a:custGeom>
            <a:avLst/>
            <a:gdLst>
              <a:gd name="connsiteX0" fmla="*/ 0 w 6340164"/>
              <a:gd name="connsiteY0" fmla="*/ 0 h 2743200"/>
              <a:gd name="connsiteX1" fmla="*/ 6340164 w 6340164"/>
              <a:gd name="connsiteY1" fmla="*/ 0 h 2743200"/>
              <a:gd name="connsiteX2" fmla="*/ 6340164 w 6340164"/>
              <a:gd name="connsiteY2" fmla="*/ 2743200 h 2743200"/>
              <a:gd name="connsiteX3" fmla="*/ 0 w 6340164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0164" h="2743200">
                <a:moveTo>
                  <a:pt x="0" y="0"/>
                </a:moveTo>
                <a:lnTo>
                  <a:pt x="6340164" y="0"/>
                </a:lnTo>
                <a:lnTo>
                  <a:pt x="6340164" y="2743200"/>
                </a:lnTo>
                <a:lnTo>
                  <a:pt x="0" y="27432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336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4ADFF2-ECFE-4E47-B9B0-913D0BD863BC}"/>
              </a:ext>
            </a:extLst>
          </p:cNvPr>
          <p:cNvSpPr/>
          <p:nvPr userDrawn="1"/>
        </p:nvSpPr>
        <p:spPr>
          <a:xfrm>
            <a:off x="1234822" y="453981"/>
            <a:ext cx="7728605" cy="27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62F8B-F601-41DB-85E3-AC474B3A20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4822" y="3466991"/>
            <a:ext cx="2468880" cy="2468880"/>
          </a:xfrm>
          <a:custGeom>
            <a:avLst/>
            <a:gdLst>
              <a:gd name="connsiteX0" fmla="*/ 0 w 2468880"/>
              <a:gd name="connsiteY0" fmla="*/ 0 h 2468880"/>
              <a:gd name="connsiteX1" fmla="*/ 2468880 w 2468880"/>
              <a:gd name="connsiteY1" fmla="*/ 0 h 2468880"/>
              <a:gd name="connsiteX2" fmla="*/ 2468880 w 2468880"/>
              <a:gd name="connsiteY2" fmla="*/ 2468880 h 2468880"/>
              <a:gd name="connsiteX3" fmla="*/ 0 w 2468880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880" h="2468880">
                <a:moveTo>
                  <a:pt x="0" y="0"/>
                </a:moveTo>
                <a:lnTo>
                  <a:pt x="2468880" y="0"/>
                </a:lnTo>
                <a:lnTo>
                  <a:pt x="2468880" y="2468880"/>
                </a:lnTo>
                <a:lnTo>
                  <a:pt x="0" y="2468880"/>
                </a:lnTo>
                <a:close/>
              </a:path>
            </a:pathLst>
          </a:custGeom>
        </p:spPr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CEE2391-4F6C-4445-8C12-C16AFC3D85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63426" y="453981"/>
            <a:ext cx="2460135" cy="5483180"/>
          </a:xfrm>
          <a:custGeom>
            <a:avLst/>
            <a:gdLst>
              <a:gd name="connsiteX0" fmla="*/ 0 w 6340164"/>
              <a:gd name="connsiteY0" fmla="*/ 0 h 2743200"/>
              <a:gd name="connsiteX1" fmla="*/ 6340164 w 6340164"/>
              <a:gd name="connsiteY1" fmla="*/ 0 h 2743200"/>
              <a:gd name="connsiteX2" fmla="*/ 6340164 w 6340164"/>
              <a:gd name="connsiteY2" fmla="*/ 2743200 h 2743200"/>
              <a:gd name="connsiteX3" fmla="*/ 0 w 6340164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0164" h="2743200">
                <a:moveTo>
                  <a:pt x="0" y="0"/>
                </a:moveTo>
                <a:lnTo>
                  <a:pt x="6340164" y="0"/>
                </a:lnTo>
                <a:lnTo>
                  <a:pt x="6340164" y="2743200"/>
                </a:lnTo>
                <a:lnTo>
                  <a:pt x="0" y="27432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85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115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 flipH="1">
            <a:off x="-1" y="3837904"/>
            <a:ext cx="12191999" cy="30200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>
            <a:grpSpLocks noChangeAspect="1"/>
          </p:cNvGrpSpPr>
          <p:nvPr userDrawn="1"/>
        </p:nvGrpSpPr>
        <p:grpSpPr>
          <a:xfrm>
            <a:off x="6546233" y="2282444"/>
            <a:ext cx="4410903" cy="3552061"/>
            <a:chOff x="4300539" y="1984376"/>
            <a:chExt cx="3589338" cy="2890838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 userDrawn="1"/>
        </p:nvGrpSpPr>
        <p:grpSpPr>
          <a:xfrm>
            <a:off x="1219554" y="2307158"/>
            <a:ext cx="4360630" cy="3552061"/>
            <a:chOff x="4300539" y="1984376"/>
            <a:chExt cx="3589338" cy="2890838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0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4300539" y="4154489"/>
              <a:ext cx="3578122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31" name="Picture Placeholder 1"/>
          <p:cNvSpPr>
            <a:spLocks noGrp="1"/>
          </p:cNvSpPr>
          <p:nvPr>
            <p:ph type="pic" sz="quarter" idx="39"/>
          </p:nvPr>
        </p:nvSpPr>
        <p:spPr>
          <a:xfrm>
            <a:off x="1402734" y="2502431"/>
            <a:ext cx="3988261" cy="2263140"/>
          </a:xfrm>
          <a:prstGeom prst="rect">
            <a:avLst/>
          </a:prstGeom>
        </p:spPr>
      </p:sp>
      <p:sp>
        <p:nvSpPr>
          <p:cNvPr id="32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6753215" y="2502431"/>
            <a:ext cx="3988261" cy="226314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9900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-1" y="0"/>
            <a:ext cx="2614412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578419" y="278412"/>
            <a:ext cx="4088831" cy="6424095"/>
            <a:chOff x="1880738" y="2858932"/>
            <a:chExt cx="6227407" cy="9784080"/>
          </a:xfrm>
        </p:grpSpPr>
        <p:pic>
          <p:nvPicPr>
            <p:cNvPr id="4" name="Picture 3" descr="iPhone6_mockup_front_whi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738" y="2858932"/>
              <a:ext cx="6227407" cy="9784080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/>
            </p:cNvSpPr>
            <p:nvPr/>
          </p:nvSpPr>
          <p:spPr>
            <a:xfrm>
              <a:off x="3063581" y="4381947"/>
              <a:ext cx="3775077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Montserrat" charset="0"/>
              </a:endParaRPr>
            </a:p>
          </p:txBody>
        </p:sp>
      </p:grpSp>
      <p:sp>
        <p:nvSpPr>
          <p:cNvPr id="6" name="Picture Placeholder 1"/>
          <p:cNvSpPr>
            <a:spLocks noGrp="1"/>
          </p:cNvSpPr>
          <p:nvPr>
            <p:ph type="pic" sz="quarter" idx="39"/>
          </p:nvPr>
        </p:nvSpPr>
        <p:spPr>
          <a:xfrm>
            <a:off x="1353822" y="1278402"/>
            <a:ext cx="2479311" cy="450287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74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94447" y="283918"/>
            <a:ext cx="3608283" cy="4535344"/>
          </a:xfrm>
          <a:custGeom>
            <a:avLst/>
            <a:gdLst>
              <a:gd name="connsiteX0" fmla="*/ 2371081 w 3608283"/>
              <a:gd name="connsiteY0" fmla="*/ 212 h 4535344"/>
              <a:gd name="connsiteX1" fmla="*/ 2528662 w 3608283"/>
              <a:gd name="connsiteY1" fmla="*/ 41928 h 4535344"/>
              <a:gd name="connsiteX2" fmla="*/ 3476402 w 3608283"/>
              <a:gd name="connsiteY2" fmla="*/ 629865 h 4535344"/>
              <a:gd name="connsiteX3" fmla="*/ 3566355 w 3608283"/>
              <a:gd name="connsiteY3" fmla="*/ 1013796 h 4535344"/>
              <a:gd name="connsiteX4" fmla="*/ 1463554 w 3608283"/>
              <a:gd name="connsiteY4" fmla="*/ 4403462 h 4535344"/>
              <a:gd name="connsiteX5" fmla="*/ 1079623 w 3608283"/>
              <a:gd name="connsiteY5" fmla="*/ 4493416 h 4535344"/>
              <a:gd name="connsiteX6" fmla="*/ 131883 w 3608283"/>
              <a:gd name="connsiteY6" fmla="*/ 3905479 h 4535344"/>
              <a:gd name="connsiteX7" fmla="*/ 41929 w 3608283"/>
              <a:gd name="connsiteY7" fmla="*/ 3521548 h 4535344"/>
              <a:gd name="connsiteX8" fmla="*/ 2144731 w 3608283"/>
              <a:gd name="connsiteY8" fmla="*/ 131882 h 4535344"/>
              <a:gd name="connsiteX9" fmla="*/ 2371081 w 3608283"/>
              <a:gd name="connsiteY9" fmla="*/ 212 h 453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8283" h="4535344">
                <a:moveTo>
                  <a:pt x="2371081" y="212"/>
                </a:moveTo>
                <a:cubicBezTo>
                  <a:pt x="2424747" y="-1877"/>
                  <a:pt x="2479589" y="11486"/>
                  <a:pt x="2528662" y="41928"/>
                </a:cubicBezTo>
                <a:lnTo>
                  <a:pt x="3476402" y="629865"/>
                </a:lnTo>
                <a:cubicBezTo>
                  <a:pt x="3607262" y="711045"/>
                  <a:pt x="3647535" y="882936"/>
                  <a:pt x="3566355" y="1013796"/>
                </a:cubicBezTo>
                <a:lnTo>
                  <a:pt x="1463554" y="4403462"/>
                </a:lnTo>
                <a:cubicBezTo>
                  <a:pt x="1382374" y="4534322"/>
                  <a:pt x="1210483" y="4574596"/>
                  <a:pt x="1079623" y="4493416"/>
                </a:cubicBezTo>
                <a:lnTo>
                  <a:pt x="131883" y="3905479"/>
                </a:lnTo>
                <a:cubicBezTo>
                  <a:pt x="1023" y="3824299"/>
                  <a:pt x="-39251" y="3652408"/>
                  <a:pt x="41929" y="3521548"/>
                </a:cubicBezTo>
                <a:lnTo>
                  <a:pt x="2144731" y="131882"/>
                </a:lnTo>
                <a:cubicBezTo>
                  <a:pt x="2195468" y="50095"/>
                  <a:pt x="2281640" y="3692"/>
                  <a:pt x="2371081" y="212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634248" y="2014395"/>
            <a:ext cx="3608283" cy="4535344"/>
          </a:xfrm>
          <a:custGeom>
            <a:avLst/>
            <a:gdLst>
              <a:gd name="connsiteX0" fmla="*/ 2371081 w 3608283"/>
              <a:gd name="connsiteY0" fmla="*/ 212 h 4535344"/>
              <a:gd name="connsiteX1" fmla="*/ 2528661 w 3608283"/>
              <a:gd name="connsiteY1" fmla="*/ 41929 h 4535344"/>
              <a:gd name="connsiteX2" fmla="*/ 3476401 w 3608283"/>
              <a:gd name="connsiteY2" fmla="*/ 629865 h 4535344"/>
              <a:gd name="connsiteX3" fmla="*/ 3566355 w 3608283"/>
              <a:gd name="connsiteY3" fmla="*/ 1013796 h 4535344"/>
              <a:gd name="connsiteX4" fmla="*/ 1463554 w 3608283"/>
              <a:gd name="connsiteY4" fmla="*/ 4403462 h 4535344"/>
              <a:gd name="connsiteX5" fmla="*/ 1079623 w 3608283"/>
              <a:gd name="connsiteY5" fmla="*/ 4493416 h 4535344"/>
              <a:gd name="connsiteX6" fmla="*/ 131883 w 3608283"/>
              <a:gd name="connsiteY6" fmla="*/ 3905479 h 4535344"/>
              <a:gd name="connsiteX7" fmla="*/ 41929 w 3608283"/>
              <a:gd name="connsiteY7" fmla="*/ 3521548 h 4535344"/>
              <a:gd name="connsiteX8" fmla="*/ 2144731 w 3608283"/>
              <a:gd name="connsiteY8" fmla="*/ 131882 h 4535344"/>
              <a:gd name="connsiteX9" fmla="*/ 2371081 w 3608283"/>
              <a:gd name="connsiteY9" fmla="*/ 212 h 453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8283" h="4535344">
                <a:moveTo>
                  <a:pt x="2371081" y="212"/>
                </a:moveTo>
                <a:cubicBezTo>
                  <a:pt x="2424747" y="-1877"/>
                  <a:pt x="2479589" y="11486"/>
                  <a:pt x="2528661" y="41929"/>
                </a:cubicBezTo>
                <a:lnTo>
                  <a:pt x="3476401" y="629865"/>
                </a:lnTo>
                <a:cubicBezTo>
                  <a:pt x="3607261" y="711045"/>
                  <a:pt x="3647535" y="882936"/>
                  <a:pt x="3566355" y="1013796"/>
                </a:cubicBezTo>
                <a:lnTo>
                  <a:pt x="1463554" y="4403462"/>
                </a:lnTo>
                <a:cubicBezTo>
                  <a:pt x="1382374" y="4534322"/>
                  <a:pt x="1210483" y="4574596"/>
                  <a:pt x="1079623" y="4493416"/>
                </a:cubicBezTo>
                <a:lnTo>
                  <a:pt x="131883" y="3905479"/>
                </a:lnTo>
                <a:cubicBezTo>
                  <a:pt x="1023" y="3824299"/>
                  <a:pt x="-39251" y="3652408"/>
                  <a:pt x="41929" y="3521548"/>
                </a:cubicBezTo>
                <a:lnTo>
                  <a:pt x="2144731" y="131882"/>
                </a:lnTo>
                <a:cubicBezTo>
                  <a:pt x="2195468" y="50095"/>
                  <a:pt x="2281640" y="3693"/>
                  <a:pt x="2371081" y="212"/>
                </a:cubicBezTo>
                <a:close/>
              </a:path>
            </a:pathLst>
          </a:custGeo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13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1" y="-2700"/>
            <a:ext cx="3002280" cy="3379448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189721" y="-2700"/>
            <a:ext cx="3002279" cy="338328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2" y="3468188"/>
            <a:ext cx="3002279" cy="3387111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89721" y="3472020"/>
            <a:ext cx="3002279" cy="3383280"/>
          </a:xfrm>
          <a:pattFill prst="solidDmnd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9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730A-8D27-8E4A-A6B1-B5B885E9F4BE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FF49F-3A28-174C-B22F-CAF896252C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801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07606" cy="549927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69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70078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474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1BA67DC-9A87-4D89-9644-0EAC13B5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6040" y="0"/>
            <a:ext cx="2634952" cy="6858000"/>
          </a:xfrm>
          <a:prstGeom prst="rect">
            <a:avLst/>
          </a:prstGeo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FDCB04-17DA-4FB8-8FF0-661FBD0A93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11884" y="0"/>
            <a:ext cx="2634952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7783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60" y="4284617"/>
            <a:ext cx="12185940" cy="2577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2F7A1-5215-4764-BFA3-EF80ECBB7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1284" y="0"/>
            <a:ext cx="5073445" cy="6046837"/>
          </a:xfrm>
          <a:custGeom>
            <a:avLst/>
            <a:gdLst>
              <a:gd name="connsiteX0" fmla="*/ 0 w 5073445"/>
              <a:gd name="connsiteY0" fmla="*/ 0 h 6046837"/>
              <a:gd name="connsiteX1" fmla="*/ 5073445 w 5073445"/>
              <a:gd name="connsiteY1" fmla="*/ 0 h 6046837"/>
              <a:gd name="connsiteX2" fmla="*/ 5073445 w 5073445"/>
              <a:gd name="connsiteY2" fmla="*/ 4380261 h 6046837"/>
              <a:gd name="connsiteX3" fmla="*/ 2536722 w 5073445"/>
              <a:gd name="connsiteY3" fmla="*/ 6046837 h 6046837"/>
              <a:gd name="connsiteX4" fmla="*/ 0 w 5073445"/>
              <a:gd name="connsiteY4" fmla="*/ 4380261 h 604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3445" h="6046837">
                <a:moveTo>
                  <a:pt x="0" y="0"/>
                </a:moveTo>
                <a:lnTo>
                  <a:pt x="5073445" y="0"/>
                </a:lnTo>
                <a:lnTo>
                  <a:pt x="5073445" y="4380261"/>
                </a:lnTo>
                <a:lnTo>
                  <a:pt x="2536722" y="6046837"/>
                </a:lnTo>
                <a:lnTo>
                  <a:pt x="0" y="4380261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73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60" y="0"/>
            <a:ext cx="4004237" cy="6862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6D19C-6740-4FDF-B881-88924C15F0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9240" y="876075"/>
            <a:ext cx="5577249" cy="4807974"/>
          </a:xfrm>
          <a:custGeom>
            <a:avLst/>
            <a:gdLst>
              <a:gd name="connsiteX0" fmla="*/ 2788625 w 5577249"/>
              <a:gd name="connsiteY0" fmla="*/ 0 h 4807974"/>
              <a:gd name="connsiteX1" fmla="*/ 5577249 w 5577249"/>
              <a:gd name="connsiteY1" fmla="*/ 4807974 h 4807974"/>
              <a:gd name="connsiteX2" fmla="*/ 0 w 5577249"/>
              <a:gd name="connsiteY2" fmla="*/ 4807974 h 480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77249" h="4807974">
                <a:moveTo>
                  <a:pt x="2788625" y="0"/>
                </a:moveTo>
                <a:lnTo>
                  <a:pt x="5577249" y="4807974"/>
                </a:lnTo>
                <a:lnTo>
                  <a:pt x="0" y="4807974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14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4128B6A-5E62-4D9B-8D13-74C3E036EB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03959" y="2913269"/>
            <a:ext cx="3242036" cy="3181658"/>
          </a:xfrm>
          <a:prstGeom prst="parallelogram">
            <a:avLst>
              <a:gd name="adj" fmla="val 40427"/>
            </a:avLst>
          </a:prstGeom>
        </p:spPr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AC45432-B1F2-409C-8E58-E83C81C265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023" y="1649328"/>
            <a:ext cx="3242036" cy="3181658"/>
          </a:xfrm>
          <a:prstGeom prst="parallelogram">
            <a:avLst>
              <a:gd name="adj" fmla="val 40427"/>
            </a:avLst>
          </a:prstGeom>
        </p:spPr>
      </p:sp>
    </p:spTree>
    <p:extLst>
      <p:ext uri="{BB962C8B-B14F-4D97-AF65-F5344CB8AC3E}">
        <p14:creationId xmlns:p14="http://schemas.microsoft.com/office/powerpoint/2010/main" val="103923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2" r:id="rId18"/>
    <p:sldLayoutId id="2147483683" r:id="rId19"/>
    <p:sldLayoutId id="2147483680" r:id="rId20"/>
    <p:sldLayoutId id="2147483681" r:id="rId21"/>
    <p:sldLayoutId id="2147483684" r:id="rId22"/>
    <p:sldLayoutId id="2147483685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arla-ste-aurelie.ca/_files/ugd/18bf7e_91f105ca017040ba9b3f94194db3fa79.pdf" TargetMode="External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rla-ste-aurelie.ca/naviga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96FEC05-F2D5-E1FD-AAF5-4F379E0B6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867" y="-1337150"/>
            <a:ext cx="12709732" cy="9532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40F48-EF85-48B0-B2B4-FA66AEBEBEF1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B223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élogramme 1">
            <a:extLst>
              <a:ext uri="{FF2B5EF4-FFF2-40B4-BE49-F238E27FC236}">
                <a16:creationId xmlns:a16="http://schemas.microsoft.com/office/drawing/2014/main" id="{BEAA954E-5D36-FEC3-1243-376EDF2C667C}"/>
              </a:ext>
            </a:extLst>
          </p:cNvPr>
          <p:cNvSpPr/>
          <p:nvPr/>
        </p:nvSpPr>
        <p:spPr>
          <a:xfrm>
            <a:off x="4596059" y="3030322"/>
            <a:ext cx="2999876" cy="506953"/>
          </a:xfrm>
          <a:prstGeom prst="parallelogram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3222168" y="2299855"/>
            <a:ext cx="57354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ARLA</a:t>
            </a:r>
            <a:endParaRPr lang="en-ID" sz="8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2866637" y="3645551"/>
            <a:ext cx="6458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Assemblée générale annuelle</a:t>
            </a:r>
          </a:p>
          <a:p>
            <a:pPr algn="ctr"/>
            <a:r>
              <a:rPr lang="fr-CA" sz="3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2026</a:t>
            </a:r>
            <a:endParaRPr lang="en-ID" sz="36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2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B16C8-0EAA-9A6E-6509-980AA4BE6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1783C6-638B-B190-ED59-97EA2053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5084" y="-501561"/>
            <a:ext cx="6094531" cy="913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2E875F-BBE8-68F5-6F9F-2ECE34B34520}"/>
              </a:ext>
            </a:extLst>
          </p:cNvPr>
          <p:cNvSpPr txBox="1"/>
          <p:nvPr/>
        </p:nvSpPr>
        <p:spPr>
          <a:xfrm>
            <a:off x="5755588" y="685985"/>
            <a:ext cx="5386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Emploi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d’été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Canada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0AEFF-2F72-8656-C506-A20719D33507}"/>
              </a:ext>
            </a:extLst>
          </p:cNvPr>
          <p:cNvSpPr/>
          <p:nvPr/>
        </p:nvSpPr>
        <p:spPr>
          <a:xfrm>
            <a:off x="5885531" y="138193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E43AF2-BB4B-9262-B942-C7E045219526}"/>
              </a:ext>
            </a:extLst>
          </p:cNvPr>
          <p:cNvSpPr/>
          <p:nvPr/>
        </p:nvSpPr>
        <p:spPr>
          <a:xfrm>
            <a:off x="-45616" y="0"/>
            <a:ext cx="5285065" cy="6858000"/>
          </a:xfrm>
          <a:prstGeom prst="rect">
            <a:avLst/>
          </a:prstGeom>
          <a:solidFill>
            <a:srgbClr val="0B223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058F3E-10C9-3113-F919-F551E601A898}"/>
              </a:ext>
            </a:extLst>
          </p:cNvPr>
          <p:cNvSpPr/>
          <p:nvPr/>
        </p:nvSpPr>
        <p:spPr>
          <a:xfrm>
            <a:off x="4715933" y="241746"/>
            <a:ext cx="7281334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DDEA3BE-BF63-A287-830D-CAE308A5B020}"/>
              </a:ext>
            </a:extLst>
          </p:cNvPr>
          <p:cNvSpPr txBox="1"/>
          <p:nvPr/>
        </p:nvSpPr>
        <p:spPr>
          <a:xfrm>
            <a:off x="5622483" y="2150870"/>
            <a:ext cx="62033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financière de </a:t>
            </a:r>
            <a:r>
              <a:rPr lang="fr-CA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5 365,28 $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3200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semaines de salaire pour l’été 2026</a:t>
            </a:r>
          </a:p>
          <a:p>
            <a:endParaRPr lang="fr-CA" sz="20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D5A7ED-6B40-7197-EF29-440FC5F32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31" y="5243966"/>
            <a:ext cx="5455795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DF6E679-3F0B-4F21-8193-18676318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5084" y="-501561"/>
            <a:ext cx="6094531" cy="9137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5588" y="685985"/>
            <a:ext cx="5888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Desjardins jeunes au travail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5531" y="138193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3F47B-40A1-48D4-A4BA-68DDEFE5AEE3}"/>
              </a:ext>
            </a:extLst>
          </p:cNvPr>
          <p:cNvSpPr/>
          <p:nvPr/>
        </p:nvSpPr>
        <p:spPr>
          <a:xfrm>
            <a:off x="-45616" y="0"/>
            <a:ext cx="5285065" cy="6858000"/>
          </a:xfrm>
          <a:prstGeom prst="rect">
            <a:avLst/>
          </a:prstGeom>
          <a:solidFill>
            <a:srgbClr val="0B223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0983B3-CFAC-4863-80F0-1EA1897C7CA7}"/>
              </a:ext>
            </a:extLst>
          </p:cNvPr>
          <p:cNvSpPr/>
          <p:nvPr/>
        </p:nvSpPr>
        <p:spPr>
          <a:xfrm>
            <a:off x="4715933" y="241746"/>
            <a:ext cx="7281334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D1C677D-4A16-0E61-ED2D-A46C27A95E05}"/>
              </a:ext>
            </a:extLst>
          </p:cNvPr>
          <p:cNvSpPr txBox="1"/>
          <p:nvPr/>
        </p:nvSpPr>
        <p:spPr>
          <a:xfrm>
            <a:off x="5652907" y="1751307"/>
            <a:ext cx="59908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>
              <a:solidFill>
                <a:srgbClr val="0087FA"/>
              </a:solidFill>
              <a:latin typeface="Abadi" panose="020B0604020104020204" pitchFamily="34" charset="0"/>
              <a:ea typeface="Robo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Demande d’aide financière déposée pour 50% du 180 heures sur 8 semaines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4400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attente d’une réponse…</a:t>
            </a:r>
            <a:endParaRPr lang="fr-CA" sz="3200" b="1" dirty="0">
              <a:solidFill>
                <a:srgbClr val="006A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757B682-9B56-B97C-55A7-3AB65D59D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080" y="5497291"/>
            <a:ext cx="3690555" cy="8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DC6F22-A1AA-9AD0-D33D-20A58A66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eau, extérieur, bateau, assis&#10;&#10;Description générée automatiquement">
            <a:extLst>
              <a:ext uri="{FF2B5EF4-FFF2-40B4-BE49-F238E27FC236}">
                <a16:creationId xmlns:a16="http://schemas.microsoft.com/office/drawing/2014/main" id="{862C0DEB-AEED-72C9-A078-741D713CF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684" y="0"/>
            <a:ext cx="832013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5F7AD7-151E-4A0E-64A3-8820CBB46AB7}"/>
              </a:ext>
            </a:extLst>
          </p:cNvPr>
          <p:cNvSpPr txBox="1"/>
          <p:nvPr/>
        </p:nvSpPr>
        <p:spPr>
          <a:xfrm>
            <a:off x="5755588" y="685985"/>
            <a:ext cx="5775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Desjardins – Fonds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régional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7F854-284C-789A-795E-153AD03733CF}"/>
              </a:ext>
            </a:extLst>
          </p:cNvPr>
          <p:cNvSpPr/>
          <p:nvPr/>
        </p:nvSpPr>
        <p:spPr>
          <a:xfrm>
            <a:off x="5885531" y="138193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0CD02D-7814-854C-4CB8-557C34E68643}"/>
              </a:ext>
            </a:extLst>
          </p:cNvPr>
          <p:cNvSpPr/>
          <p:nvPr/>
        </p:nvSpPr>
        <p:spPr>
          <a:xfrm>
            <a:off x="-45616" y="0"/>
            <a:ext cx="5285065" cy="6858000"/>
          </a:xfrm>
          <a:prstGeom prst="rect">
            <a:avLst/>
          </a:prstGeom>
          <a:solidFill>
            <a:srgbClr val="0B223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95B39C-253E-AC99-C922-3A372DCD2860}"/>
              </a:ext>
            </a:extLst>
          </p:cNvPr>
          <p:cNvSpPr/>
          <p:nvPr/>
        </p:nvSpPr>
        <p:spPr>
          <a:xfrm>
            <a:off x="4715933" y="241746"/>
            <a:ext cx="7281334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773A65F-1906-DC50-5C7A-663C5703CBC7}"/>
              </a:ext>
            </a:extLst>
          </p:cNvPr>
          <p:cNvSpPr txBox="1"/>
          <p:nvPr/>
        </p:nvSpPr>
        <p:spPr>
          <a:xfrm>
            <a:off x="5755588" y="3081025"/>
            <a:ext cx="609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Attente d’une réponse en juin</a:t>
            </a:r>
            <a:endParaRPr lang="fr-CA" sz="3200" dirty="0">
              <a:solidFill>
                <a:srgbClr val="006A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BA8A170-92F4-8562-B170-4D75D6B84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9705" y="5476065"/>
            <a:ext cx="3690555" cy="8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1157681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05472" y="-42648"/>
            <a:ext cx="1158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www.arla-ste-aurelie.ca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7E500B-0B70-450C-BFB4-13EE72A4F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67163"/>
            <a:ext cx="12192000" cy="5945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58E6FB-F90E-DCA7-705F-22493FBC93D0}"/>
              </a:ext>
            </a:extLst>
          </p:cNvPr>
          <p:cNvSpPr/>
          <p:nvPr/>
        </p:nvSpPr>
        <p:spPr>
          <a:xfrm flipV="1">
            <a:off x="366434" y="957209"/>
            <a:ext cx="11459129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au, plein air, lac, reflet&#10;&#10;Description générée automatiquement">
            <a:extLst>
              <a:ext uri="{FF2B5EF4-FFF2-40B4-BE49-F238E27FC236}">
                <a16:creationId xmlns:a16="http://schemas.microsoft.com/office/drawing/2014/main" id="{A5585A76-8C76-85F3-4252-2F1189A3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6582" b="412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1DE73B-6AFA-D163-F359-D9366A2856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23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2900" y="2894985"/>
            <a:ext cx="11506200" cy="106803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 du myriophylle à épis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33ED5-9AE6-AD97-F91B-F02FB0A4C9C8}"/>
              </a:ext>
            </a:extLst>
          </p:cNvPr>
          <p:cNvSpPr/>
          <p:nvPr/>
        </p:nvSpPr>
        <p:spPr>
          <a:xfrm>
            <a:off x="3921097" y="4194539"/>
            <a:ext cx="4349806" cy="536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0474D2-F43C-4E66-6C27-3CA665C7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F1BDFB7-8C8C-49B1-1319-F5A0F42DFB4B}"/>
              </a:ext>
            </a:extLst>
          </p:cNvPr>
          <p:cNvSpPr txBox="1"/>
          <p:nvPr/>
        </p:nvSpPr>
        <p:spPr>
          <a:xfrm>
            <a:off x="1672890" y="239955"/>
            <a:ext cx="6338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Localisation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herbiers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2060C9-9CD0-55C4-0CC1-13C20E70C6E7}"/>
              </a:ext>
            </a:extLst>
          </p:cNvPr>
          <p:cNvSpPr/>
          <p:nvPr/>
        </p:nvSpPr>
        <p:spPr>
          <a:xfrm>
            <a:off x="1776792" y="77901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CD736-7179-5BBB-3A12-959DE210B044}"/>
              </a:ext>
            </a:extLst>
          </p:cNvPr>
          <p:cNvSpPr/>
          <p:nvPr/>
        </p:nvSpPr>
        <p:spPr>
          <a:xfrm>
            <a:off x="-1" y="0"/>
            <a:ext cx="1624763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Marker avec un remplissage uni">
            <a:extLst>
              <a:ext uri="{FF2B5EF4-FFF2-40B4-BE49-F238E27FC236}">
                <a16:creationId xmlns:a16="http://schemas.microsoft.com/office/drawing/2014/main" id="{C5F9EDB4-D98E-60BA-B815-7428D380D3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127" y="2672766"/>
            <a:ext cx="1512467" cy="1512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11110F-7D74-FD9D-1DED-DBBFBC38F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92" y="957453"/>
            <a:ext cx="9644581" cy="579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94B4-E15C-86F7-FAC7-E6A094679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3BF31A9-5A16-45A1-BC8F-E965AA716E8B}"/>
              </a:ext>
            </a:extLst>
          </p:cNvPr>
          <p:cNvSpPr txBox="1"/>
          <p:nvPr/>
        </p:nvSpPr>
        <p:spPr>
          <a:xfrm>
            <a:off x="1672890" y="239955"/>
            <a:ext cx="6338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Localisation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herbiers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1DCA2-03EB-ED53-CD4A-E7BE1F7DFAE4}"/>
              </a:ext>
            </a:extLst>
          </p:cNvPr>
          <p:cNvSpPr/>
          <p:nvPr/>
        </p:nvSpPr>
        <p:spPr>
          <a:xfrm>
            <a:off x="1776792" y="77901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4188F-3CA7-E8D3-08D2-FD79A33F1FEB}"/>
              </a:ext>
            </a:extLst>
          </p:cNvPr>
          <p:cNvSpPr/>
          <p:nvPr/>
        </p:nvSpPr>
        <p:spPr>
          <a:xfrm>
            <a:off x="-1" y="0"/>
            <a:ext cx="1624763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Marker avec un remplissage uni">
            <a:extLst>
              <a:ext uri="{FF2B5EF4-FFF2-40B4-BE49-F238E27FC236}">
                <a16:creationId xmlns:a16="http://schemas.microsoft.com/office/drawing/2014/main" id="{E1A2F6B9-8EEA-4050-3A99-F272B368D6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127" y="2672766"/>
            <a:ext cx="1512467" cy="15124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20EC66-C980-92F8-676F-4B620F452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025212" y="-1256177"/>
            <a:ext cx="4388619" cy="88854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F85113-7E58-025D-3CF3-3FFE5CAF8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296" y="5603622"/>
            <a:ext cx="2108261" cy="6808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708B94-2F8E-44F8-6FF9-325A07BC0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44" y="6287931"/>
            <a:ext cx="1539409" cy="1869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B8F64E-F599-44F4-251C-464E08A0E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141" y="5603622"/>
            <a:ext cx="1017896" cy="688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F795CB-BBE5-201A-DF52-49C053FE1A76}"/>
              </a:ext>
            </a:extLst>
          </p:cNvPr>
          <p:cNvSpPr txBox="1"/>
          <p:nvPr/>
        </p:nvSpPr>
        <p:spPr>
          <a:xfrm>
            <a:off x="6420397" y="5540520"/>
            <a:ext cx="4317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 disponible sur le site web de l’ARLA</a:t>
            </a:r>
          </a:p>
        </p:txBody>
      </p:sp>
      <p:sp>
        <p:nvSpPr>
          <p:cNvPr id="12" name="Rectangle : coins arrondis 11">
            <a:hlinkClick r:id="rId7"/>
            <a:extLst>
              <a:ext uri="{FF2B5EF4-FFF2-40B4-BE49-F238E27FC236}">
                <a16:creationId xmlns:a16="http://schemas.microsoft.com/office/drawing/2014/main" id="{0B8A5988-392D-4097-D805-2ED4FE8945A2}"/>
              </a:ext>
            </a:extLst>
          </p:cNvPr>
          <p:cNvSpPr/>
          <p:nvPr/>
        </p:nvSpPr>
        <p:spPr>
          <a:xfrm>
            <a:off x="8482149" y="5848297"/>
            <a:ext cx="2180100" cy="43622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Consulter le rapport</a:t>
            </a:r>
          </a:p>
        </p:txBody>
      </p:sp>
    </p:spTree>
    <p:extLst>
      <p:ext uri="{BB962C8B-B14F-4D97-AF65-F5344CB8AC3E}">
        <p14:creationId xmlns:p14="http://schemas.microsoft.com/office/powerpoint/2010/main" val="237145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DF6E679-3F0B-4F21-8193-18676318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04552" y="0"/>
            <a:ext cx="914400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5588" y="685985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Municipalité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Ste-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Aurélie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5588" y="1635519"/>
            <a:ext cx="6093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de la municipalité pour les riverains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5531" y="138193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1602" y="4169707"/>
            <a:ext cx="6093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>
              <a:solidFill>
                <a:srgbClr val="0087FA"/>
              </a:solidFill>
              <a:latin typeface="Abadi" panose="020B0604020104020204" pitchFamily="34" charset="0"/>
              <a:ea typeface="Roboto" pitchFamily="2" charset="0"/>
            </a:endParaRPr>
          </a:p>
          <a:p>
            <a:endParaRPr lang="fr-CA" sz="2000" dirty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3F47B-40A1-48D4-A4BA-68DDEFE5AEE3}"/>
              </a:ext>
            </a:extLst>
          </p:cNvPr>
          <p:cNvSpPr/>
          <p:nvPr/>
        </p:nvSpPr>
        <p:spPr>
          <a:xfrm>
            <a:off x="-45616" y="0"/>
            <a:ext cx="5285065" cy="6858000"/>
          </a:xfrm>
          <a:prstGeom prst="rect">
            <a:avLst/>
          </a:prstGeom>
          <a:solidFill>
            <a:srgbClr val="0B223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0983B3-CFAC-4863-80F0-1EA1897C7CA7}"/>
              </a:ext>
            </a:extLst>
          </p:cNvPr>
          <p:cNvSpPr/>
          <p:nvPr/>
        </p:nvSpPr>
        <p:spPr>
          <a:xfrm>
            <a:off x="4715933" y="241746"/>
            <a:ext cx="7281334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015165-4D3F-3530-8130-83D56F3B06AA}"/>
              </a:ext>
            </a:extLst>
          </p:cNvPr>
          <p:cNvPicPr/>
          <p:nvPr/>
        </p:nvPicPr>
        <p:blipFill>
          <a:blip r:embed="rId3">
            <a:clrChange>
              <a:clrFrom>
                <a:srgbClr val="99CCFF"/>
              </a:clrFrom>
              <a:clrTo>
                <a:srgbClr val="99C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8216" y="3557408"/>
            <a:ext cx="2568255" cy="27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6361" y="623738"/>
            <a:ext cx="44919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d’éthique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 la</a:t>
            </a:r>
          </a:p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navigation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0204" y="1792448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sport&#10;&#10;Description générée automatiquement">
            <a:extLst>
              <a:ext uri="{FF2B5EF4-FFF2-40B4-BE49-F238E27FC236}">
                <a16:creationId xmlns:a16="http://schemas.microsoft.com/office/drawing/2014/main" id="{DC52BCF0-B52C-56D2-41FB-A5A047D56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28" y="-205342"/>
            <a:ext cx="6133955" cy="70633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F470B8-EF64-461E-BA62-0F7D14C7C6AD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B223A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B8EB1A-1180-B99D-8823-DFC8CE88A470}"/>
              </a:ext>
            </a:extLst>
          </p:cNvPr>
          <p:cNvSpPr txBox="1"/>
          <p:nvPr/>
        </p:nvSpPr>
        <p:spPr>
          <a:xfrm>
            <a:off x="793379" y="3245954"/>
            <a:ext cx="10519074" cy="7694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www.arla-ste-aurelie.ca</a:t>
            </a:r>
            <a:r>
              <a:rPr lang="en-CA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/navigation</a:t>
            </a:r>
            <a:endParaRPr lang="fr-CA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5BAC9E-DB77-466F-84A4-0E86D30EE864}"/>
              </a:ext>
            </a:extLst>
          </p:cNvPr>
          <p:cNvSpPr/>
          <p:nvPr/>
        </p:nvSpPr>
        <p:spPr>
          <a:xfrm>
            <a:off x="247450" y="228703"/>
            <a:ext cx="11639750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0562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72890" y="239955"/>
            <a:ext cx="59330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d’éthique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Quelques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points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importants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9925" y="1412783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1624763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Liste de contrôle avec un remplissage uni">
            <a:extLst>
              <a:ext uri="{FF2B5EF4-FFF2-40B4-BE49-F238E27FC236}">
                <a16:creationId xmlns:a16="http://schemas.microsoft.com/office/drawing/2014/main" id="{37F828D2-1C33-D4C6-884F-CC3A3D3DD7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27" y="2628900"/>
            <a:ext cx="1512467" cy="1600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F8C4AA-45E0-39DE-1ED7-AF5819D9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0102" y="315767"/>
            <a:ext cx="2746329" cy="62264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C063A9-0F04-7C31-3A4F-43C8787426EB}"/>
              </a:ext>
            </a:extLst>
          </p:cNvPr>
          <p:cNvSpPr/>
          <p:nvPr/>
        </p:nvSpPr>
        <p:spPr>
          <a:xfrm rot="17788775">
            <a:off x="10411517" y="3088871"/>
            <a:ext cx="63500" cy="1587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B7675CE-F389-7F14-F027-0B9B9AD60EDE}"/>
              </a:ext>
            </a:extLst>
          </p:cNvPr>
          <p:cNvCxnSpPr>
            <a:cxnSpLocks/>
          </p:cNvCxnSpPr>
          <p:nvPr/>
        </p:nvCxnSpPr>
        <p:spPr>
          <a:xfrm>
            <a:off x="10374285" y="3133899"/>
            <a:ext cx="540675" cy="267232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EBA1D403-B4BC-F9C6-07DC-5E4EA453047A}"/>
              </a:ext>
            </a:extLst>
          </p:cNvPr>
          <p:cNvSpPr txBox="1"/>
          <p:nvPr/>
        </p:nvSpPr>
        <p:spPr>
          <a:xfrm>
            <a:off x="1723249" y="2181050"/>
            <a:ext cx="696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0B223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embarcations motorisées doivent quitter la rive et y revenir perpendiculairement (</a:t>
            </a:r>
            <a:r>
              <a:rPr lang="fr-CA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 la mesure du </a:t>
            </a:r>
            <a:r>
              <a:rPr lang="fr-CA" b="0" i="0" dirty="0">
                <a:solidFill>
                  <a:srgbClr val="0B223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A41895D-3FC2-8804-A78F-22F226B32518}"/>
              </a:ext>
            </a:extLst>
          </p:cNvPr>
          <p:cNvSpPr txBox="1"/>
          <p:nvPr/>
        </p:nvSpPr>
        <p:spPr>
          <a:xfrm>
            <a:off x="1723248" y="3080005"/>
            <a:ext cx="7176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0" i="0" dirty="0">
                <a:solidFill>
                  <a:srgbClr val="0B223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Afin d’offrir une zone plus sécuritaire et plus calme, il est recommandé que la zone entre les bouées et la rive soit réservée à l’usage exclusif des baigneurs, des pêcheurs (sans moteur) et des embarcations non motorisées. Cette zone leur est réservée pour leur sécurité.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4F1E1C-2B3C-60B5-4746-232DB3C67391}"/>
              </a:ext>
            </a:extLst>
          </p:cNvPr>
          <p:cNvSpPr txBox="1"/>
          <p:nvPr/>
        </p:nvSpPr>
        <p:spPr>
          <a:xfrm>
            <a:off x="1672890" y="4809957"/>
            <a:ext cx="7176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MOTOMARINE</a:t>
            </a:r>
            <a:r>
              <a:rPr lang="fr-CA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J’évite de m’approcher à moins de 200 mètres de tout véhicule ou personne tractée pour des raisons de sécurité (p. ex. suivre un bateau avec skieur afin de pouvoir sauter sur ses vagues).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6FC8318-3CA4-6CDC-DABC-31B161BECAB8}"/>
              </a:ext>
            </a:extLst>
          </p:cNvPr>
          <p:cNvCxnSpPr/>
          <p:nvPr/>
        </p:nvCxnSpPr>
        <p:spPr>
          <a:xfrm>
            <a:off x="8412480" y="1959429"/>
            <a:ext cx="1219200" cy="7315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999E83B3-59D9-7729-0D18-E43FB2DB6456}"/>
              </a:ext>
            </a:extLst>
          </p:cNvPr>
          <p:cNvSpPr/>
          <p:nvPr/>
        </p:nvSpPr>
        <p:spPr>
          <a:xfrm>
            <a:off x="9191625" y="590550"/>
            <a:ext cx="2581275" cy="4802352"/>
          </a:xfrm>
          <a:custGeom>
            <a:avLst/>
            <a:gdLst>
              <a:gd name="connsiteX0" fmla="*/ 714375 w 2581275"/>
              <a:gd name="connsiteY0" fmla="*/ 971550 h 4802352"/>
              <a:gd name="connsiteX1" fmla="*/ 609600 w 2581275"/>
              <a:gd name="connsiteY1" fmla="*/ 952500 h 4802352"/>
              <a:gd name="connsiteX2" fmla="*/ 523875 w 2581275"/>
              <a:gd name="connsiteY2" fmla="*/ 942975 h 4802352"/>
              <a:gd name="connsiteX3" fmla="*/ 285750 w 2581275"/>
              <a:gd name="connsiteY3" fmla="*/ 962025 h 4802352"/>
              <a:gd name="connsiteX4" fmla="*/ 200025 w 2581275"/>
              <a:gd name="connsiteY4" fmla="*/ 981075 h 4802352"/>
              <a:gd name="connsiteX5" fmla="*/ 190500 w 2581275"/>
              <a:gd name="connsiteY5" fmla="*/ 1095375 h 4802352"/>
              <a:gd name="connsiteX6" fmla="*/ 200025 w 2581275"/>
              <a:gd name="connsiteY6" fmla="*/ 1123950 h 4802352"/>
              <a:gd name="connsiteX7" fmla="*/ 190500 w 2581275"/>
              <a:gd name="connsiteY7" fmla="*/ 1266825 h 4802352"/>
              <a:gd name="connsiteX8" fmla="*/ 171450 w 2581275"/>
              <a:gd name="connsiteY8" fmla="*/ 1343025 h 4802352"/>
              <a:gd name="connsiteX9" fmla="*/ 142875 w 2581275"/>
              <a:gd name="connsiteY9" fmla="*/ 1447800 h 4802352"/>
              <a:gd name="connsiteX10" fmla="*/ 123825 w 2581275"/>
              <a:gd name="connsiteY10" fmla="*/ 1524000 h 4802352"/>
              <a:gd name="connsiteX11" fmla="*/ 104775 w 2581275"/>
              <a:gd name="connsiteY11" fmla="*/ 1590675 h 4802352"/>
              <a:gd name="connsiteX12" fmla="*/ 66675 w 2581275"/>
              <a:gd name="connsiteY12" fmla="*/ 1647825 h 4802352"/>
              <a:gd name="connsiteX13" fmla="*/ 47625 w 2581275"/>
              <a:gd name="connsiteY13" fmla="*/ 1714500 h 4802352"/>
              <a:gd name="connsiteX14" fmla="*/ 19050 w 2581275"/>
              <a:gd name="connsiteY14" fmla="*/ 1809750 h 4802352"/>
              <a:gd name="connsiteX15" fmla="*/ 9525 w 2581275"/>
              <a:gd name="connsiteY15" fmla="*/ 1895475 h 4802352"/>
              <a:gd name="connsiteX16" fmla="*/ 28575 w 2581275"/>
              <a:gd name="connsiteY16" fmla="*/ 2143125 h 4802352"/>
              <a:gd name="connsiteX17" fmla="*/ 19050 w 2581275"/>
              <a:gd name="connsiteY17" fmla="*/ 2276475 h 4802352"/>
              <a:gd name="connsiteX18" fmla="*/ 0 w 2581275"/>
              <a:gd name="connsiteY18" fmla="*/ 2333625 h 4802352"/>
              <a:gd name="connsiteX19" fmla="*/ 9525 w 2581275"/>
              <a:gd name="connsiteY19" fmla="*/ 2447925 h 4802352"/>
              <a:gd name="connsiteX20" fmla="*/ 114300 w 2581275"/>
              <a:gd name="connsiteY20" fmla="*/ 2533650 h 4802352"/>
              <a:gd name="connsiteX21" fmla="*/ 171450 w 2581275"/>
              <a:gd name="connsiteY21" fmla="*/ 2609850 h 4802352"/>
              <a:gd name="connsiteX22" fmla="*/ 161925 w 2581275"/>
              <a:gd name="connsiteY22" fmla="*/ 2705100 h 4802352"/>
              <a:gd name="connsiteX23" fmla="*/ 142875 w 2581275"/>
              <a:gd name="connsiteY23" fmla="*/ 2762250 h 4802352"/>
              <a:gd name="connsiteX24" fmla="*/ 152400 w 2581275"/>
              <a:gd name="connsiteY24" fmla="*/ 2838450 h 4802352"/>
              <a:gd name="connsiteX25" fmla="*/ 161925 w 2581275"/>
              <a:gd name="connsiteY25" fmla="*/ 2867025 h 4802352"/>
              <a:gd name="connsiteX26" fmla="*/ 190500 w 2581275"/>
              <a:gd name="connsiteY26" fmla="*/ 2886075 h 4802352"/>
              <a:gd name="connsiteX27" fmla="*/ 257175 w 2581275"/>
              <a:gd name="connsiteY27" fmla="*/ 2971800 h 4802352"/>
              <a:gd name="connsiteX28" fmla="*/ 257175 w 2581275"/>
              <a:gd name="connsiteY28" fmla="*/ 2971800 h 4802352"/>
              <a:gd name="connsiteX29" fmla="*/ 304800 w 2581275"/>
              <a:gd name="connsiteY29" fmla="*/ 3038475 h 4802352"/>
              <a:gd name="connsiteX30" fmla="*/ 304800 w 2581275"/>
              <a:gd name="connsiteY30" fmla="*/ 3257550 h 4802352"/>
              <a:gd name="connsiteX31" fmla="*/ 285750 w 2581275"/>
              <a:gd name="connsiteY31" fmla="*/ 3286125 h 4802352"/>
              <a:gd name="connsiteX32" fmla="*/ 333375 w 2581275"/>
              <a:gd name="connsiteY32" fmla="*/ 3476625 h 4802352"/>
              <a:gd name="connsiteX33" fmla="*/ 352425 w 2581275"/>
              <a:gd name="connsiteY33" fmla="*/ 3505200 h 4802352"/>
              <a:gd name="connsiteX34" fmla="*/ 409575 w 2581275"/>
              <a:gd name="connsiteY34" fmla="*/ 3562350 h 4802352"/>
              <a:gd name="connsiteX35" fmla="*/ 428625 w 2581275"/>
              <a:gd name="connsiteY35" fmla="*/ 3609975 h 4802352"/>
              <a:gd name="connsiteX36" fmla="*/ 438150 w 2581275"/>
              <a:gd name="connsiteY36" fmla="*/ 3638550 h 4802352"/>
              <a:gd name="connsiteX37" fmla="*/ 457200 w 2581275"/>
              <a:gd name="connsiteY37" fmla="*/ 3667125 h 4802352"/>
              <a:gd name="connsiteX38" fmla="*/ 466725 w 2581275"/>
              <a:gd name="connsiteY38" fmla="*/ 3790950 h 4802352"/>
              <a:gd name="connsiteX39" fmla="*/ 438150 w 2581275"/>
              <a:gd name="connsiteY39" fmla="*/ 3810000 h 4802352"/>
              <a:gd name="connsiteX40" fmla="*/ 409575 w 2581275"/>
              <a:gd name="connsiteY40" fmla="*/ 3933825 h 4802352"/>
              <a:gd name="connsiteX41" fmla="*/ 447675 w 2581275"/>
              <a:gd name="connsiteY41" fmla="*/ 4257675 h 4802352"/>
              <a:gd name="connsiteX42" fmla="*/ 466725 w 2581275"/>
              <a:gd name="connsiteY42" fmla="*/ 4286250 h 4802352"/>
              <a:gd name="connsiteX43" fmla="*/ 476250 w 2581275"/>
              <a:gd name="connsiteY43" fmla="*/ 4505325 h 4802352"/>
              <a:gd name="connsiteX44" fmla="*/ 495300 w 2581275"/>
              <a:gd name="connsiteY44" fmla="*/ 4533900 h 4802352"/>
              <a:gd name="connsiteX45" fmla="*/ 504825 w 2581275"/>
              <a:gd name="connsiteY45" fmla="*/ 4562475 h 4802352"/>
              <a:gd name="connsiteX46" fmla="*/ 542925 w 2581275"/>
              <a:gd name="connsiteY46" fmla="*/ 4619625 h 4802352"/>
              <a:gd name="connsiteX47" fmla="*/ 552450 w 2581275"/>
              <a:gd name="connsiteY47" fmla="*/ 4648200 h 4802352"/>
              <a:gd name="connsiteX48" fmla="*/ 638175 w 2581275"/>
              <a:gd name="connsiteY48" fmla="*/ 4714875 h 4802352"/>
              <a:gd name="connsiteX49" fmla="*/ 714375 w 2581275"/>
              <a:gd name="connsiteY49" fmla="*/ 4743450 h 4802352"/>
              <a:gd name="connsiteX50" fmla="*/ 742950 w 2581275"/>
              <a:gd name="connsiteY50" fmla="*/ 4752975 h 4802352"/>
              <a:gd name="connsiteX51" fmla="*/ 1009650 w 2581275"/>
              <a:gd name="connsiteY51" fmla="*/ 4762500 h 4802352"/>
              <a:gd name="connsiteX52" fmla="*/ 1152525 w 2581275"/>
              <a:gd name="connsiteY52" fmla="*/ 4772025 h 4802352"/>
              <a:gd name="connsiteX53" fmla="*/ 1657350 w 2581275"/>
              <a:gd name="connsiteY53" fmla="*/ 4772025 h 4802352"/>
              <a:gd name="connsiteX54" fmla="*/ 1828800 w 2581275"/>
              <a:gd name="connsiteY54" fmla="*/ 4743450 h 4802352"/>
              <a:gd name="connsiteX55" fmla="*/ 1866900 w 2581275"/>
              <a:gd name="connsiteY55" fmla="*/ 4733925 h 4802352"/>
              <a:gd name="connsiteX56" fmla="*/ 2019300 w 2581275"/>
              <a:gd name="connsiteY56" fmla="*/ 4714875 h 4802352"/>
              <a:gd name="connsiteX57" fmla="*/ 2047875 w 2581275"/>
              <a:gd name="connsiteY57" fmla="*/ 4695825 h 4802352"/>
              <a:gd name="connsiteX58" fmla="*/ 2143125 w 2581275"/>
              <a:gd name="connsiteY58" fmla="*/ 4667250 h 4802352"/>
              <a:gd name="connsiteX59" fmla="*/ 2228850 w 2581275"/>
              <a:gd name="connsiteY59" fmla="*/ 4619625 h 4802352"/>
              <a:gd name="connsiteX60" fmla="*/ 2305050 w 2581275"/>
              <a:gd name="connsiteY60" fmla="*/ 4562475 h 4802352"/>
              <a:gd name="connsiteX61" fmla="*/ 2343150 w 2581275"/>
              <a:gd name="connsiteY61" fmla="*/ 4495800 h 4802352"/>
              <a:gd name="connsiteX62" fmla="*/ 2371725 w 2581275"/>
              <a:gd name="connsiteY62" fmla="*/ 4438650 h 4802352"/>
              <a:gd name="connsiteX63" fmla="*/ 2381250 w 2581275"/>
              <a:gd name="connsiteY63" fmla="*/ 4400550 h 4802352"/>
              <a:gd name="connsiteX64" fmla="*/ 2409825 w 2581275"/>
              <a:gd name="connsiteY64" fmla="*/ 4362450 h 4802352"/>
              <a:gd name="connsiteX65" fmla="*/ 2438400 w 2581275"/>
              <a:gd name="connsiteY65" fmla="*/ 4276725 h 4802352"/>
              <a:gd name="connsiteX66" fmla="*/ 2447925 w 2581275"/>
              <a:gd name="connsiteY66" fmla="*/ 4229100 h 4802352"/>
              <a:gd name="connsiteX67" fmla="*/ 2428875 w 2581275"/>
              <a:gd name="connsiteY67" fmla="*/ 4076700 h 4802352"/>
              <a:gd name="connsiteX68" fmla="*/ 2409825 w 2581275"/>
              <a:gd name="connsiteY68" fmla="*/ 4000500 h 4802352"/>
              <a:gd name="connsiteX69" fmla="*/ 2362200 w 2581275"/>
              <a:gd name="connsiteY69" fmla="*/ 3867150 h 4802352"/>
              <a:gd name="connsiteX70" fmla="*/ 2352675 w 2581275"/>
              <a:gd name="connsiteY70" fmla="*/ 3810000 h 4802352"/>
              <a:gd name="connsiteX71" fmla="*/ 2343150 w 2581275"/>
              <a:gd name="connsiteY71" fmla="*/ 3771900 h 4802352"/>
              <a:gd name="connsiteX72" fmla="*/ 2333625 w 2581275"/>
              <a:gd name="connsiteY72" fmla="*/ 3724275 h 4802352"/>
              <a:gd name="connsiteX73" fmla="*/ 2343150 w 2581275"/>
              <a:gd name="connsiteY73" fmla="*/ 3552825 h 4802352"/>
              <a:gd name="connsiteX74" fmla="*/ 2352675 w 2581275"/>
              <a:gd name="connsiteY74" fmla="*/ 3505200 h 4802352"/>
              <a:gd name="connsiteX75" fmla="*/ 2390775 w 2581275"/>
              <a:gd name="connsiteY75" fmla="*/ 3390900 h 4802352"/>
              <a:gd name="connsiteX76" fmla="*/ 2428875 w 2581275"/>
              <a:gd name="connsiteY76" fmla="*/ 3333750 h 4802352"/>
              <a:gd name="connsiteX77" fmla="*/ 2447925 w 2581275"/>
              <a:gd name="connsiteY77" fmla="*/ 3276600 h 4802352"/>
              <a:gd name="connsiteX78" fmla="*/ 2486025 w 2581275"/>
              <a:gd name="connsiteY78" fmla="*/ 3219450 h 4802352"/>
              <a:gd name="connsiteX79" fmla="*/ 2495550 w 2581275"/>
              <a:gd name="connsiteY79" fmla="*/ 3181350 h 4802352"/>
              <a:gd name="connsiteX80" fmla="*/ 2533650 w 2581275"/>
              <a:gd name="connsiteY80" fmla="*/ 3095625 h 4802352"/>
              <a:gd name="connsiteX81" fmla="*/ 2543175 w 2581275"/>
              <a:gd name="connsiteY81" fmla="*/ 3028950 h 4802352"/>
              <a:gd name="connsiteX82" fmla="*/ 2562225 w 2581275"/>
              <a:gd name="connsiteY82" fmla="*/ 2971800 h 4802352"/>
              <a:gd name="connsiteX83" fmla="*/ 2571750 w 2581275"/>
              <a:gd name="connsiteY83" fmla="*/ 2943225 h 4802352"/>
              <a:gd name="connsiteX84" fmla="*/ 2581275 w 2581275"/>
              <a:gd name="connsiteY84" fmla="*/ 2886075 h 4802352"/>
              <a:gd name="connsiteX85" fmla="*/ 2571750 w 2581275"/>
              <a:gd name="connsiteY85" fmla="*/ 2762250 h 4802352"/>
              <a:gd name="connsiteX86" fmla="*/ 2552700 w 2581275"/>
              <a:gd name="connsiteY86" fmla="*/ 2676525 h 4802352"/>
              <a:gd name="connsiteX87" fmla="*/ 2543175 w 2581275"/>
              <a:gd name="connsiteY87" fmla="*/ 2647950 h 4802352"/>
              <a:gd name="connsiteX88" fmla="*/ 2524125 w 2581275"/>
              <a:gd name="connsiteY88" fmla="*/ 2581275 h 4802352"/>
              <a:gd name="connsiteX89" fmla="*/ 2505075 w 2581275"/>
              <a:gd name="connsiteY89" fmla="*/ 2505075 h 4802352"/>
              <a:gd name="connsiteX90" fmla="*/ 2486025 w 2581275"/>
              <a:gd name="connsiteY90" fmla="*/ 2457450 h 4802352"/>
              <a:gd name="connsiteX91" fmla="*/ 2447925 w 2581275"/>
              <a:gd name="connsiteY91" fmla="*/ 2276475 h 4802352"/>
              <a:gd name="connsiteX92" fmla="*/ 2438400 w 2581275"/>
              <a:gd name="connsiteY92" fmla="*/ 2238375 h 4802352"/>
              <a:gd name="connsiteX93" fmla="*/ 2428875 w 2581275"/>
              <a:gd name="connsiteY93" fmla="*/ 2181225 h 4802352"/>
              <a:gd name="connsiteX94" fmla="*/ 2409825 w 2581275"/>
              <a:gd name="connsiteY94" fmla="*/ 2133600 h 4802352"/>
              <a:gd name="connsiteX95" fmla="*/ 2400300 w 2581275"/>
              <a:gd name="connsiteY95" fmla="*/ 2095500 h 4802352"/>
              <a:gd name="connsiteX96" fmla="*/ 2381250 w 2581275"/>
              <a:gd name="connsiteY96" fmla="*/ 2066925 h 4802352"/>
              <a:gd name="connsiteX97" fmla="*/ 2362200 w 2581275"/>
              <a:gd name="connsiteY97" fmla="*/ 2019300 h 4802352"/>
              <a:gd name="connsiteX98" fmla="*/ 2352675 w 2581275"/>
              <a:gd name="connsiteY98" fmla="*/ 1990725 h 4802352"/>
              <a:gd name="connsiteX99" fmla="*/ 2333625 w 2581275"/>
              <a:gd name="connsiteY99" fmla="*/ 1962150 h 4802352"/>
              <a:gd name="connsiteX100" fmla="*/ 2314575 w 2581275"/>
              <a:gd name="connsiteY100" fmla="*/ 1905000 h 4802352"/>
              <a:gd name="connsiteX101" fmla="*/ 2295525 w 2581275"/>
              <a:gd name="connsiteY101" fmla="*/ 1866900 h 4802352"/>
              <a:gd name="connsiteX102" fmla="*/ 2276475 w 2581275"/>
              <a:gd name="connsiteY102" fmla="*/ 1790700 h 4802352"/>
              <a:gd name="connsiteX103" fmla="*/ 2257425 w 2581275"/>
              <a:gd name="connsiteY103" fmla="*/ 1733550 h 4802352"/>
              <a:gd name="connsiteX104" fmla="*/ 2247900 w 2581275"/>
              <a:gd name="connsiteY104" fmla="*/ 1704975 h 4802352"/>
              <a:gd name="connsiteX105" fmla="*/ 2219325 w 2581275"/>
              <a:gd name="connsiteY105" fmla="*/ 1666875 h 4802352"/>
              <a:gd name="connsiteX106" fmla="*/ 2200275 w 2581275"/>
              <a:gd name="connsiteY106" fmla="*/ 1638300 h 4802352"/>
              <a:gd name="connsiteX107" fmla="*/ 2133600 w 2581275"/>
              <a:gd name="connsiteY107" fmla="*/ 1581150 h 4802352"/>
              <a:gd name="connsiteX108" fmla="*/ 2105025 w 2581275"/>
              <a:gd name="connsiteY108" fmla="*/ 1514475 h 4802352"/>
              <a:gd name="connsiteX109" fmla="*/ 2085975 w 2581275"/>
              <a:gd name="connsiteY109" fmla="*/ 1485900 h 4802352"/>
              <a:gd name="connsiteX110" fmla="*/ 2057400 w 2581275"/>
              <a:gd name="connsiteY110" fmla="*/ 1438275 h 4802352"/>
              <a:gd name="connsiteX111" fmla="*/ 2028825 w 2581275"/>
              <a:gd name="connsiteY111" fmla="*/ 1400175 h 4802352"/>
              <a:gd name="connsiteX112" fmla="*/ 2009775 w 2581275"/>
              <a:gd name="connsiteY112" fmla="*/ 1352550 h 4802352"/>
              <a:gd name="connsiteX113" fmla="*/ 1962150 w 2581275"/>
              <a:gd name="connsiteY113" fmla="*/ 1257300 h 4802352"/>
              <a:gd name="connsiteX114" fmla="*/ 1924050 w 2581275"/>
              <a:gd name="connsiteY114" fmla="*/ 1181100 h 4802352"/>
              <a:gd name="connsiteX115" fmla="*/ 1895475 w 2581275"/>
              <a:gd name="connsiteY115" fmla="*/ 1104900 h 4802352"/>
              <a:gd name="connsiteX116" fmla="*/ 1866900 w 2581275"/>
              <a:gd name="connsiteY116" fmla="*/ 1047750 h 4802352"/>
              <a:gd name="connsiteX117" fmla="*/ 1838325 w 2581275"/>
              <a:gd name="connsiteY117" fmla="*/ 942975 h 4802352"/>
              <a:gd name="connsiteX118" fmla="*/ 1809750 w 2581275"/>
              <a:gd name="connsiteY118" fmla="*/ 904875 h 4802352"/>
              <a:gd name="connsiteX119" fmla="*/ 1771650 w 2581275"/>
              <a:gd name="connsiteY119" fmla="*/ 828675 h 4802352"/>
              <a:gd name="connsiteX120" fmla="*/ 1704975 w 2581275"/>
              <a:gd name="connsiteY120" fmla="*/ 733425 h 4802352"/>
              <a:gd name="connsiteX121" fmla="*/ 1685925 w 2581275"/>
              <a:gd name="connsiteY121" fmla="*/ 685800 h 4802352"/>
              <a:gd name="connsiteX122" fmla="*/ 1676400 w 2581275"/>
              <a:gd name="connsiteY122" fmla="*/ 600075 h 4802352"/>
              <a:gd name="connsiteX123" fmla="*/ 1666875 w 2581275"/>
              <a:gd name="connsiteY123" fmla="*/ 561975 h 4802352"/>
              <a:gd name="connsiteX124" fmla="*/ 1657350 w 2581275"/>
              <a:gd name="connsiteY124" fmla="*/ 466725 h 4802352"/>
              <a:gd name="connsiteX125" fmla="*/ 1647825 w 2581275"/>
              <a:gd name="connsiteY125" fmla="*/ 390525 h 4802352"/>
              <a:gd name="connsiteX126" fmla="*/ 1581150 w 2581275"/>
              <a:gd name="connsiteY126" fmla="*/ 295275 h 4802352"/>
              <a:gd name="connsiteX127" fmla="*/ 1533525 w 2581275"/>
              <a:gd name="connsiteY127" fmla="*/ 238125 h 4802352"/>
              <a:gd name="connsiteX128" fmla="*/ 1457325 w 2581275"/>
              <a:gd name="connsiteY128" fmla="*/ 200025 h 4802352"/>
              <a:gd name="connsiteX129" fmla="*/ 1428750 w 2581275"/>
              <a:gd name="connsiteY129" fmla="*/ 180975 h 4802352"/>
              <a:gd name="connsiteX130" fmla="*/ 1371600 w 2581275"/>
              <a:gd name="connsiteY130" fmla="*/ 142875 h 4802352"/>
              <a:gd name="connsiteX131" fmla="*/ 1343025 w 2581275"/>
              <a:gd name="connsiteY131" fmla="*/ 123825 h 4802352"/>
              <a:gd name="connsiteX132" fmla="*/ 1314450 w 2581275"/>
              <a:gd name="connsiteY132" fmla="*/ 114300 h 4802352"/>
              <a:gd name="connsiteX133" fmla="*/ 1228725 w 2581275"/>
              <a:gd name="connsiteY133" fmla="*/ 76200 h 4802352"/>
              <a:gd name="connsiteX134" fmla="*/ 1162050 w 2581275"/>
              <a:gd name="connsiteY134" fmla="*/ 28575 h 4802352"/>
              <a:gd name="connsiteX135" fmla="*/ 1123950 w 2581275"/>
              <a:gd name="connsiteY135" fmla="*/ 9525 h 4802352"/>
              <a:gd name="connsiteX136" fmla="*/ 1057275 w 2581275"/>
              <a:gd name="connsiteY136" fmla="*/ 0 h 4802352"/>
              <a:gd name="connsiteX137" fmla="*/ 1028700 w 2581275"/>
              <a:gd name="connsiteY137" fmla="*/ 9525 h 4802352"/>
              <a:gd name="connsiteX138" fmla="*/ 1066800 w 2581275"/>
              <a:gd name="connsiteY138" fmla="*/ 76200 h 4802352"/>
              <a:gd name="connsiteX139" fmla="*/ 1095375 w 2581275"/>
              <a:gd name="connsiteY139" fmla="*/ 85725 h 4802352"/>
              <a:gd name="connsiteX140" fmla="*/ 1162050 w 2581275"/>
              <a:gd name="connsiteY140" fmla="*/ 114300 h 4802352"/>
              <a:gd name="connsiteX141" fmla="*/ 1190625 w 2581275"/>
              <a:gd name="connsiteY141" fmla="*/ 142875 h 4802352"/>
              <a:gd name="connsiteX142" fmla="*/ 1219200 w 2581275"/>
              <a:gd name="connsiteY142" fmla="*/ 161925 h 4802352"/>
              <a:gd name="connsiteX143" fmla="*/ 1285875 w 2581275"/>
              <a:gd name="connsiteY143" fmla="*/ 228600 h 4802352"/>
              <a:gd name="connsiteX144" fmla="*/ 1304925 w 2581275"/>
              <a:gd name="connsiteY144" fmla="*/ 257175 h 4802352"/>
              <a:gd name="connsiteX145" fmla="*/ 1343025 w 2581275"/>
              <a:gd name="connsiteY145" fmla="*/ 295275 h 4802352"/>
              <a:gd name="connsiteX146" fmla="*/ 1362075 w 2581275"/>
              <a:gd name="connsiteY146" fmla="*/ 333375 h 4802352"/>
              <a:gd name="connsiteX147" fmla="*/ 1419225 w 2581275"/>
              <a:gd name="connsiteY147" fmla="*/ 400050 h 4802352"/>
              <a:gd name="connsiteX148" fmla="*/ 1447800 w 2581275"/>
              <a:gd name="connsiteY148" fmla="*/ 419100 h 4802352"/>
              <a:gd name="connsiteX149" fmla="*/ 1466850 w 2581275"/>
              <a:gd name="connsiteY149" fmla="*/ 457200 h 4802352"/>
              <a:gd name="connsiteX150" fmla="*/ 1514475 w 2581275"/>
              <a:gd name="connsiteY150" fmla="*/ 523875 h 4802352"/>
              <a:gd name="connsiteX151" fmla="*/ 1524000 w 2581275"/>
              <a:gd name="connsiteY151" fmla="*/ 561975 h 4802352"/>
              <a:gd name="connsiteX152" fmla="*/ 1552575 w 2581275"/>
              <a:gd name="connsiteY152" fmla="*/ 628650 h 4802352"/>
              <a:gd name="connsiteX153" fmla="*/ 1571625 w 2581275"/>
              <a:gd name="connsiteY153" fmla="*/ 704850 h 4802352"/>
              <a:gd name="connsiteX154" fmla="*/ 1581150 w 2581275"/>
              <a:gd name="connsiteY154" fmla="*/ 742950 h 4802352"/>
              <a:gd name="connsiteX155" fmla="*/ 1600200 w 2581275"/>
              <a:gd name="connsiteY155" fmla="*/ 771525 h 4802352"/>
              <a:gd name="connsiteX156" fmla="*/ 1628775 w 2581275"/>
              <a:gd name="connsiteY156" fmla="*/ 847725 h 4802352"/>
              <a:gd name="connsiteX157" fmla="*/ 1647825 w 2581275"/>
              <a:gd name="connsiteY157" fmla="*/ 885825 h 4802352"/>
              <a:gd name="connsiteX158" fmla="*/ 1657350 w 2581275"/>
              <a:gd name="connsiteY158" fmla="*/ 942975 h 4802352"/>
              <a:gd name="connsiteX159" fmla="*/ 1685925 w 2581275"/>
              <a:gd name="connsiteY159" fmla="*/ 1009650 h 4802352"/>
              <a:gd name="connsiteX160" fmla="*/ 1695450 w 2581275"/>
              <a:gd name="connsiteY160" fmla="*/ 1057275 h 4802352"/>
              <a:gd name="connsiteX161" fmla="*/ 1762125 w 2581275"/>
              <a:gd name="connsiteY161" fmla="*/ 1171575 h 4802352"/>
              <a:gd name="connsiteX162" fmla="*/ 1771650 w 2581275"/>
              <a:gd name="connsiteY162" fmla="*/ 1209675 h 4802352"/>
              <a:gd name="connsiteX163" fmla="*/ 1809750 w 2581275"/>
              <a:gd name="connsiteY163" fmla="*/ 1266825 h 4802352"/>
              <a:gd name="connsiteX164" fmla="*/ 1838325 w 2581275"/>
              <a:gd name="connsiteY164" fmla="*/ 1333500 h 4802352"/>
              <a:gd name="connsiteX165" fmla="*/ 1857375 w 2581275"/>
              <a:gd name="connsiteY165" fmla="*/ 1362075 h 4802352"/>
              <a:gd name="connsiteX166" fmla="*/ 1876425 w 2581275"/>
              <a:gd name="connsiteY166" fmla="*/ 1400175 h 4802352"/>
              <a:gd name="connsiteX167" fmla="*/ 1895475 w 2581275"/>
              <a:gd name="connsiteY167" fmla="*/ 1457325 h 4802352"/>
              <a:gd name="connsiteX168" fmla="*/ 1924050 w 2581275"/>
              <a:gd name="connsiteY168" fmla="*/ 1514475 h 4802352"/>
              <a:gd name="connsiteX169" fmla="*/ 1962150 w 2581275"/>
              <a:gd name="connsiteY169" fmla="*/ 1581150 h 4802352"/>
              <a:gd name="connsiteX170" fmla="*/ 1990725 w 2581275"/>
              <a:gd name="connsiteY170" fmla="*/ 1647825 h 4802352"/>
              <a:gd name="connsiteX171" fmla="*/ 2019300 w 2581275"/>
              <a:gd name="connsiteY171" fmla="*/ 1685925 h 4802352"/>
              <a:gd name="connsiteX172" fmla="*/ 2028825 w 2581275"/>
              <a:gd name="connsiteY172" fmla="*/ 1724025 h 4802352"/>
              <a:gd name="connsiteX173" fmla="*/ 2047875 w 2581275"/>
              <a:gd name="connsiteY173" fmla="*/ 1752600 h 4802352"/>
              <a:gd name="connsiteX174" fmla="*/ 2105025 w 2581275"/>
              <a:gd name="connsiteY174" fmla="*/ 1819275 h 4802352"/>
              <a:gd name="connsiteX175" fmla="*/ 2143125 w 2581275"/>
              <a:gd name="connsiteY175" fmla="*/ 1885950 h 4802352"/>
              <a:gd name="connsiteX176" fmla="*/ 2162175 w 2581275"/>
              <a:gd name="connsiteY176" fmla="*/ 1933575 h 4802352"/>
              <a:gd name="connsiteX177" fmla="*/ 2171700 w 2581275"/>
              <a:gd name="connsiteY177" fmla="*/ 1971675 h 4802352"/>
              <a:gd name="connsiteX178" fmla="*/ 2200275 w 2581275"/>
              <a:gd name="connsiteY178" fmla="*/ 2057400 h 4802352"/>
              <a:gd name="connsiteX179" fmla="*/ 2209800 w 2581275"/>
              <a:gd name="connsiteY179" fmla="*/ 2085975 h 4802352"/>
              <a:gd name="connsiteX180" fmla="*/ 2219325 w 2581275"/>
              <a:gd name="connsiteY180" fmla="*/ 2114550 h 4802352"/>
              <a:gd name="connsiteX181" fmla="*/ 2247900 w 2581275"/>
              <a:gd name="connsiteY181" fmla="*/ 2190750 h 4802352"/>
              <a:gd name="connsiteX182" fmla="*/ 2266950 w 2581275"/>
              <a:gd name="connsiteY182" fmla="*/ 2228850 h 4802352"/>
              <a:gd name="connsiteX183" fmla="*/ 2286000 w 2581275"/>
              <a:gd name="connsiteY183" fmla="*/ 2305050 h 4802352"/>
              <a:gd name="connsiteX184" fmla="*/ 2295525 w 2581275"/>
              <a:gd name="connsiteY184" fmla="*/ 2333625 h 4802352"/>
              <a:gd name="connsiteX185" fmla="*/ 2305050 w 2581275"/>
              <a:gd name="connsiteY185" fmla="*/ 2371725 h 4802352"/>
              <a:gd name="connsiteX186" fmla="*/ 2324100 w 2581275"/>
              <a:gd name="connsiteY186" fmla="*/ 2400300 h 4802352"/>
              <a:gd name="connsiteX187" fmla="*/ 2343150 w 2581275"/>
              <a:gd name="connsiteY187" fmla="*/ 2438400 h 4802352"/>
              <a:gd name="connsiteX188" fmla="*/ 2352675 w 2581275"/>
              <a:gd name="connsiteY188" fmla="*/ 2486025 h 4802352"/>
              <a:gd name="connsiteX189" fmla="*/ 2371725 w 2581275"/>
              <a:gd name="connsiteY189" fmla="*/ 2600325 h 4802352"/>
              <a:gd name="connsiteX190" fmla="*/ 2371725 w 2581275"/>
              <a:gd name="connsiteY190" fmla="*/ 2905125 h 4802352"/>
              <a:gd name="connsiteX191" fmla="*/ 2362200 w 2581275"/>
              <a:gd name="connsiteY191" fmla="*/ 2990850 h 4802352"/>
              <a:gd name="connsiteX192" fmla="*/ 2343150 w 2581275"/>
              <a:gd name="connsiteY192" fmla="*/ 3057525 h 4802352"/>
              <a:gd name="connsiteX193" fmla="*/ 2324100 w 2581275"/>
              <a:gd name="connsiteY193" fmla="*/ 3305175 h 4802352"/>
              <a:gd name="connsiteX194" fmla="*/ 2305050 w 2581275"/>
              <a:gd name="connsiteY194" fmla="*/ 3343275 h 4802352"/>
              <a:gd name="connsiteX195" fmla="*/ 2276475 w 2581275"/>
              <a:gd name="connsiteY195" fmla="*/ 3419475 h 4802352"/>
              <a:gd name="connsiteX196" fmla="*/ 2266950 w 2581275"/>
              <a:gd name="connsiteY196" fmla="*/ 3533775 h 4802352"/>
              <a:gd name="connsiteX197" fmla="*/ 2247900 w 2581275"/>
              <a:gd name="connsiteY197" fmla="*/ 3600450 h 4802352"/>
              <a:gd name="connsiteX198" fmla="*/ 2247900 w 2581275"/>
              <a:gd name="connsiteY198" fmla="*/ 4210050 h 4802352"/>
              <a:gd name="connsiteX199" fmla="*/ 2238375 w 2581275"/>
              <a:gd name="connsiteY199" fmla="*/ 4305300 h 4802352"/>
              <a:gd name="connsiteX200" fmla="*/ 2228850 w 2581275"/>
              <a:gd name="connsiteY200" fmla="*/ 4429125 h 4802352"/>
              <a:gd name="connsiteX201" fmla="*/ 2209800 w 2581275"/>
              <a:gd name="connsiteY201" fmla="*/ 4457700 h 4802352"/>
              <a:gd name="connsiteX202" fmla="*/ 2200275 w 2581275"/>
              <a:gd name="connsiteY202" fmla="*/ 4486275 h 4802352"/>
              <a:gd name="connsiteX203" fmla="*/ 2181225 w 2581275"/>
              <a:gd name="connsiteY203" fmla="*/ 4524375 h 4802352"/>
              <a:gd name="connsiteX204" fmla="*/ 2162175 w 2581275"/>
              <a:gd name="connsiteY204" fmla="*/ 4591050 h 4802352"/>
              <a:gd name="connsiteX205" fmla="*/ 2133600 w 2581275"/>
              <a:gd name="connsiteY205" fmla="*/ 4600575 h 4802352"/>
              <a:gd name="connsiteX206" fmla="*/ 2019300 w 2581275"/>
              <a:gd name="connsiteY206" fmla="*/ 4619625 h 4802352"/>
              <a:gd name="connsiteX207" fmla="*/ 1914525 w 2581275"/>
              <a:gd name="connsiteY207" fmla="*/ 4638675 h 4802352"/>
              <a:gd name="connsiteX208" fmla="*/ 1762125 w 2581275"/>
              <a:gd name="connsiteY208" fmla="*/ 4657725 h 4802352"/>
              <a:gd name="connsiteX209" fmla="*/ 1628775 w 2581275"/>
              <a:gd name="connsiteY209" fmla="*/ 4686300 h 4802352"/>
              <a:gd name="connsiteX210" fmla="*/ 1485900 w 2581275"/>
              <a:gd name="connsiteY210" fmla="*/ 4724400 h 4802352"/>
              <a:gd name="connsiteX211" fmla="*/ 1390650 w 2581275"/>
              <a:gd name="connsiteY211" fmla="*/ 4743450 h 4802352"/>
              <a:gd name="connsiteX212" fmla="*/ 1343025 w 2581275"/>
              <a:gd name="connsiteY212" fmla="*/ 4752975 h 4802352"/>
              <a:gd name="connsiteX213" fmla="*/ 1257300 w 2581275"/>
              <a:gd name="connsiteY213" fmla="*/ 4762500 h 4802352"/>
              <a:gd name="connsiteX214" fmla="*/ 990600 w 2581275"/>
              <a:gd name="connsiteY214" fmla="*/ 4714875 h 4802352"/>
              <a:gd name="connsiteX215" fmla="*/ 962025 w 2581275"/>
              <a:gd name="connsiteY215" fmla="*/ 4695825 h 4802352"/>
              <a:gd name="connsiteX216" fmla="*/ 952500 w 2581275"/>
              <a:gd name="connsiteY216" fmla="*/ 4648200 h 4802352"/>
              <a:gd name="connsiteX217" fmla="*/ 942975 w 2581275"/>
              <a:gd name="connsiteY217" fmla="*/ 4581525 h 4802352"/>
              <a:gd name="connsiteX218" fmla="*/ 923925 w 2581275"/>
              <a:gd name="connsiteY218" fmla="*/ 4514850 h 4802352"/>
              <a:gd name="connsiteX219" fmla="*/ 914400 w 2581275"/>
              <a:gd name="connsiteY219" fmla="*/ 4457700 h 4802352"/>
              <a:gd name="connsiteX220" fmla="*/ 895350 w 2581275"/>
              <a:gd name="connsiteY220" fmla="*/ 4381500 h 4802352"/>
              <a:gd name="connsiteX221" fmla="*/ 885825 w 2581275"/>
              <a:gd name="connsiteY221" fmla="*/ 4324350 h 4802352"/>
              <a:gd name="connsiteX222" fmla="*/ 857250 w 2581275"/>
              <a:gd name="connsiteY222" fmla="*/ 4267200 h 4802352"/>
              <a:gd name="connsiteX223" fmla="*/ 809625 w 2581275"/>
              <a:gd name="connsiteY223" fmla="*/ 4143375 h 4802352"/>
              <a:gd name="connsiteX224" fmla="*/ 771525 w 2581275"/>
              <a:gd name="connsiteY224" fmla="*/ 4105275 h 4802352"/>
              <a:gd name="connsiteX225" fmla="*/ 752475 w 2581275"/>
              <a:gd name="connsiteY225" fmla="*/ 4038600 h 4802352"/>
              <a:gd name="connsiteX226" fmla="*/ 733425 w 2581275"/>
              <a:gd name="connsiteY226" fmla="*/ 4000500 h 4802352"/>
              <a:gd name="connsiteX227" fmla="*/ 723900 w 2581275"/>
              <a:gd name="connsiteY227" fmla="*/ 3924300 h 4802352"/>
              <a:gd name="connsiteX228" fmla="*/ 695325 w 2581275"/>
              <a:gd name="connsiteY228" fmla="*/ 3867150 h 4802352"/>
              <a:gd name="connsiteX229" fmla="*/ 676275 w 2581275"/>
              <a:gd name="connsiteY229" fmla="*/ 3810000 h 4802352"/>
              <a:gd name="connsiteX230" fmla="*/ 666750 w 2581275"/>
              <a:gd name="connsiteY230" fmla="*/ 3781425 h 4802352"/>
              <a:gd name="connsiteX231" fmla="*/ 647700 w 2581275"/>
              <a:gd name="connsiteY231" fmla="*/ 3733800 h 4802352"/>
              <a:gd name="connsiteX232" fmla="*/ 638175 w 2581275"/>
              <a:gd name="connsiteY232" fmla="*/ 3686175 h 4802352"/>
              <a:gd name="connsiteX233" fmla="*/ 628650 w 2581275"/>
              <a:gd name="connsiteY233" fmla="*/ 3571875 h 4802352"/>
              <a:gd name="connsiteX234" fmla="*/ 609600 w 2581275"/>
              <a:gd name="connsiteY234" fmla="*/ 3505200 h 4802352"/>
              <a:gd name="connsiteX235" fmla="*/ 590550 w 2581275"/>
              <a:gd name="connsiteY235" fmla="*/ 3457575 h 4802352"/>
              <a:gd name="connsiteX236" fmla="*/ 581025 w 2581275"/>
              <a:gd name="connsiteY236" fmla="*/ 3419475 h 4802352"/>
              <a:gd name="connsiteX237" fmla="*/ 552450 w 2581275"/>
              <a:gd name="connsiteY237" fmla="*/ 3381375 h 4802352"/>
              <a:gd name="connsiteX238" fmla="*/ 533400 w 2581275"/>
              <a:gd name="connsiteY238" fmla="*/ 3333750 h 4802352"/>
              <a:gd name="connsiteX239" fmla="*/ 476250 w 2581275"/>
              <a:gd name="connsiteY239" fmla="*/ 3238500 h 4802352"/>
              <a:gd name="connsiteX240" fmla="*/ 457200 w 2581275"/>
              <a:gd name="connsiteY240" fmla="*/ 3200400 h 4802352"/>
              <a:gd name="connsiteX241" fmla="*/ 419100 w 2581275"/>
              <a:gd name="connsiteY241" fmla="*/ 3143250 h 4802352"/>
              <a:gd name="connsiteX242" fmla="*/ 390525 w 2581275"/>
              <a:gd name="connsiteY242" fmla="*/ 3048000 h 4802352"/>
              <a:gd name="connsiteX243" fmla="*/ 361950 w 2581275"/>
              <a:gd name="connsiteY243" fmla="*/ 3000375 h 4802352"/>
              <a:gd name="connsiteX244" fmla="*/ 352425 w 2581275"/>
              <a:gd name="connsiteY244" fmla="*/ 2971800 h 4802352"/>
              <a:gd name="connsiteX245" fmla="*/ 304800 w 2581275"/>
              <a:gd name="connsiteY245" fmla="*/ 2867025 h 4802352"/>
              <a:gd name="connsiteX246" fmla="*/ 285750 w 2581275"/>
              <a:gd name="connsiteY246" fmla="*/ 2781300 h 4802352"/>
              <a:gd name="connsiteX247" fmla="*/ 257175 w 2581275"/>
              <a:gd name="connsiteY247" fmla="*/ 2714625 h 4802352"/>
              <a:gd name="connsiteX248" fmla="*/ 247650 w 2581275"/>
              <a:gd name="connsiteY248" fmla="*/ 2657475 h 4802352"/>
              <a:gd name="connsiteX249" fmla="*/ 228600 w 2581275"/>
              <a:gd name="connsiteY249" fmla="*/ 2609850 h 4802352"/>
              <a:gd name="connsiteX250" fmla="*/ 219075 w 2581275"/>
              <a:gd name="connsiteY250" fmla="*/ 2571750 h 4802352"/>
              <a:gd name="connsiteX251" fmla="*/ 209550 w 2581275"/>
              <a:gd name="connsiteY251" fmla="*/ 2466975 h 4802352"/>
              <a:gd name="connsiteX252" fmla="*/ 190500 w 2581275"/>
              <a:gd name="connsiteY252" fmla="*/ 2238375 h 4802352"/>
              <a:gd name="connsiteX253" fmla="*/ 200025 w 2581275"/>
              <a:gd name="connsiteY253" fmla="*/ 2028825 h 4802352"/>
              <a:gd name="connsiteX254" fmla="*/ 209550 w 2581275"/>
              <a:gd name="connsiteY254" fmla="*/ 1971675 h 4802352"/>
              <a:gd name="connsiteX255" fmla="*/ 228600 w 2581275"/>
              <a:gd name="connsiteY255" fmla="*/ 1847850 h 4802352"/>
              <a:gd name="connsiteX256" fmla="*/ 238125 w 2581275"/>
              <a:gd name="connsiteY256" fmla="*/ 1714500 h 4802352"/>
              <a:gd name="connsiteX257" fmla="*/ 285750 w 2581275"/>
              <a:gd name="connsiteY257" fmla="*/ 1619250 h 4802352"/>
              <a:gd name="connsiteX258" fmla="*/ 295275 w 2581275"/>
              <a:gd name="connsiteY258" fmla="*/ 1590675 h 4802352"/>
              <a:gd name="connsiteX259" fmla="*/ 333375 w 2581275"/>
              <a:gd name="connsiteY259" fmla="*/ 1524000 h 4802352"/>
              <a:gd name="connsiteX260" fmla="*/ 390525 w 2581275"/>
              <a:gd name="connsiteY260" fmla="*/ 1390650 h 4802352"/>
              <a:gd name="connsiteX261" fmla="*/ 419100 w 2581275"/>
              <a:gd name="connsiteY261" fmla="*/ 1352550 h 4802352"/>
              <a:gd name="connsiteX262" fmla="*/ 457200 w 2581275"/>
              <a:gd name="connsiteY262" fmla="*/ 1295400 h 4802352"/>
              <a:gd name="connsiteX263" fmla="*/ 476250 w 2581275"/>
              <a:gd name="connsiteY263" fmla="*/ 1257300 h 4802352"/>
              <a:gd name="connsiteX264" fmla="*/ 552450 w 2581275"/>
              <a:gd name="connsiteY264" fmla="*/ 1181100 h 4802352"/>
              <a:gd name="connsiteX265" fmla="*/ 581025 w 2581275"/>
              <a:gd name="connsiteY265" fmla="*/ 1152525 h 4802352"/>
              <a:gd name="connsiteX266" fmla="*/ 628650 w 2581275"/>
              <a:gd name="connsiteY266" fmla="*/ 1085850 h 4802352"/>
              <a:gd name="connsiteX267" fmla="*/ 647700 w 2581275"/>
              <a:gd name="connsiteY267" fmla="*/ 1057275 h 4802352"/>
              <a:gd name="connsiteX268" fmla="*/ 657225 w 2581275"/>
              <a:gd name="connsiteY268" fmla="*/ 1028700 h 4802352"/>
              <a:gd name="connsiteX269" fmla="*/ 714375 w 2581275"/>
              <a:gd name="connsiteY269" fmla="*/ 971550 h 480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2581275" h="4802352">
                <a:moveTo>
                  <a:pt x="714375" y="971550"/>
                </a:moveTo>
                <a:cubicBezTo>
                  <a:pt x="706438" y="958850"/>
                  <a:pt x="646160" y="957375"/>
                  <a:pt x="609600" y="952500"/>
                </a:cubicBezTo>
                <a:cubicBezTo>
                  <a:pt x="581101" y="948700"/>
                  <a:pt x="552450" y="946150"/>
                  <a:pt x="523875" y="942975"/>
                </a:cubicBezTo>
                <a:cubicBezTo>
                  <a:pt x="257637" y="956287"/>
                  <a:pt x="410888" y="939273"/>
                  <a:pt x="285750" y="962025"/>
                </a:cubicBezTo>
                <a:cubicBezTo>
                  <a:pt x="211991" y="975436"/>
                  <a:pt x="250408" y="964281"/>
                  <a:pt x="200025" y="981075"/>
                </a:cubicBezTo>
                <a:cubicBezTo>
                  <a:pt x="177535" y="1048545"/>
                  <a:pt x="175109" y="1026113"/>
                  <a:pt x="190500" y="1095375"/>
                </a:cubicBezTo>
                <a:cubicBezTo>
                  <a:pt x="192678" y="1105176"/>
                  <a:pt x="196850" y="1114425"/>
                  <a:pt x="200025" y="1123950"/>
                </a:cubicBezTo>
                <a:cubicBezTo>
                  <a:pt x="196850" y="1171575"/>
                  <a:pt x="196673" y="1219495"/>
                  <a:pt x="190500" y="1266825"/>
                </a:cubicBezTo>
                <a:cubicBezTo>
                  <a:pt x="187114" y="1292787"/>
                  <a:pt x="175153" y="1317106"/>
                  <a:pt x="171450" y="1343025"/>
                </a:cubicBezTo>
                <a:cubicBezTo>
                  <a:pt x="159917" y="1423756"/>
                  <a:pt x="171965" y="1389620"/>
                  <a:pt x="142875" y="1447800"/>
                </a:cubicBezTo>
                <a:cubicBezTo>
                  <a:pt x="123510" y="1544626"/>
                  <a:pt x="143351" y="1455659"/>
                  <a:pt x="123825" y="1524000"/>
                </a:cubicBezTo>
                <a:cubicBezTo>
                  <a:pt x="120924" y="1534155"/>
                  <a:pt x="111492" y="1578584"/>
                  <a:pt x="104775" y="1590675"/>
                </a:cubicBezTo>
                <a:cubicBezTo>
                  <a:pt x="93656" y="1610689"/>
                  <a:pt x="73915" y="1626105"/>
                  <a:pt x="66675" y="1647825"/>
                </a:cubicBezTo>
                <a:cubicBezTo>
                  <a:pt x="34664" y="1743857"/>
                  <a:pt x="83505" y="1594899"/>
                  <a:pt x="47625" y="1714500"/>
                </a:cubicBezTo>
                <a:cubicBezTo>
                  <a:pt x="12840" y="1830448"/>
                  <a:pt x="41004" y="1721933"/>
                  <a:pt x="19050" y="1809750"/>
                </a:cubicBezTo>
                <a:cubicBezTo>
                  <a:pt x="15875" y="1838325"/>
                  <a:pt x="9525" y="1866724"/>
                  <a:pt x="9525" y="1895475"/>
                </a:cubicBezTo>
                <a:cubicBezTo>
                  <a:pt x="9525" y="2004924"/>
                  <a:pt x="16845" y="2049287"/>
                  <a:pt x="28575" y="2143125"/>
                </a:cubicBezTo>
                <a:cubicBezTo>
                  <a:pt x="25400" y="2187575"/>
                  <a:pt x="25661" y="2232405"/>
                  <a:pt x="19050" y="2276475"/>
                </a:cubicBezTo>
                <a:cubicBezTo>
                  <a:pt x="16071" y="2296333"/>
                  <a:pt x="0" y="2333625"/>
                  <a:pt x="0" y="2333625"/>
                </a:cubicBezTo>
                <a:cubicBezTo>
                  <a:pt x="3175" y="2371725"/>
                  <a:pt x="-5311" y="2412689"/>
                  <a:pt x="9525" y="2447925"/>
                </a:cubicBezTo>
                <a:cubicBezTo>
                  <a:pt x="41635" y="2524187"/>
                  <a:pt x="68238" y="2500748"/>
                  <a:pt x="114300" y="2533650"/>
                </a:cubicBezTo>
                <a:cubicBezTo>
                  <a:pt x="143466" y="2554483"/>
                  <a:pt x="153124" y="2579306"/>
                  <a:pt x="171450" y="2609850"/>
                </a:cubicBezTo>
                <a:cubicBezTo>
                  <a:pt x="168275" y="2641600"/>
                  <a:pt x="167805" y="2673738"/>
                  <a:pt x="161925" y="2705100"/>
                </a:cubicBezTo>
                <a:cubicBezTo>
                  <a:pt x="158224" y="2724837"/>
                  <a:pt x="142875" y="2762250"/>
                  <a:pt x="142875" y="2762250"/>
                </a:cubicBezTo>
                <a:cubicBezTo>
                  <a:pt x="146050" y="2787650"/>
                  <a:pt x="147821" y="2813265"/>
                  <a:pt x="152400" y="2838450"/>
                </a:cubicBezTo>
                <a:cubicBezTo>
                  <a:pt x="154196" y="2848328"/>
                  <a:pt x="155653" y="2859185"/>
                  <a:pt x="161925" y="2867025"/>
                </a:cubicBezTo>
                <a:cubicBezTo>
                  <a:pt x="169076" y="2875964"/>
                  <a:pt x="180975" y="2879725"/>
                  <a:pt x="190500" y="2886075"/>
                </a:cubicBezTo>
                <a:cubicBezTo>
                  <a:pt x="208544" y="2940208"/>
                  <a:pt x="192925" y="2907550"/>
                  <a:pt x="257175" y="2971800"/>
                </a:cubicBezTo>
                <a:lnTo>
                  <a:pt x="257175" y="2971800"/>
                </a:lnTo>
                <a:cubicBezTo>
                  <a:pt x="282249" y="3021948"/>
                  <a:pt x="266185" y="2999860"/>
                  <a:pt x="304800" y="3038475"/>
                </a:cubicBezTo>
                <a:cubicBezTo>
                  <a:pt x="315004" y="3130308"/>
                  <a:pt x="322949" y="3154704"/>
                  <a:pt x="304800" y="3257550"/>
                </a:cubicBezTo>
                <a:cubicBezTo>
                  <a:pt x="302811" y="3268823"/>
                  <a:pt x="292100" y="3276600"/>
                  <a:pt x="285750" y="3286125"/>
                </a:cubicBezTo>
                <a:cubicBezTo>
                  <a:pt x="305684" y="3435629"/>
                  <a:pt x="280682" y="3392317"/>
                  <a:pt x="333375" y="3476625"/>
                </a:cubicBezTo>
                <a:cubicBezTo>
                  <a:pt x="339442" y="3486333"/>
                  <a:pt x="344820" y="3496644"/>
                  <a:pt x="352425" y="3505200"/>
                </a:cubicBezTo>
                <a:cubicBezTo>
                  <a:pt x="370323" y="3525336"/>
                  <a:pt x="409575" y="3562350"/>
                  <a:pt x="409575" y="3562350"/>
                </a:cubicBezTo>
                <a:cubicBezTo>
                  <a:pt x="415925" y="3578225"/>
                  <a:pt x="422622" y="3593966"/>
                  <a:pt x="428625" y="3609975"/>
                </a:cubicBezTo>
                <a:cubicBezTo>
                  <a:pt x="432150" y="3619376"/>
                  <a:pt x="433660" y="3629570"/>
                  <a:pt x="438150" y="3638550"/>
                </a:cubicBezTo>
                <a:cubicBezTo>
                  <a:pt x="443270" y="3648789"/>
                  <a:pt x="450850" y="3657600"/>
                  <a:pt x="457200" y="3667125"/>
                </a:cubicBezTo>
                <a:cubicBezTo>
                  <a:pt x="466776" y="3705431"/>
                  <a:pt x="489671" y="3750795"/>
                  <a:pt x="466725" y="3790950"/>
                </a:cubicBezTo>
                <a:cubicBezTo>
                  <a:pt x="461045" y="3800889"/>
                  <a:pt x="447675" y="3803650"/>
                  <a:pt x="438150" y="3810000"/>
                </a:cubicBezTo>
                <a:cubicBezTo>
                  <a:pt x="412679" y="3860941"/>
                  <a:pt x="407634" y="3860056"/>
                  <a:pt x="409575" y="3933825"/>
                </a:cubicBezTo>
                <a:cubicBezTo>
                  <a:pt x="412600" y="4048776"/>
                  <a:pt x="397535" y="4157394"/>
                  <a:pt x="447675" y="4257675"/>
                </a:cubicBezTo>
                <a:cubicBezTo>
                  <a:pt x="452795" y="4267914"/>
                  <a:pt x="460375" y="4276725"/>
                  <a:pt x="466725" y="4286250"/>
                </a:cubicBezTo>
                <a:cubicBezTo>
                  <a:pt x="469900" y="4359275"/>
                  <a:pt x="467872" y="4432713"/>
                  <a:pt x="476250" y="4505325"/>
                </a:cubicBezTo>
                <a:cubicBezTo>
                  <a:pt x="477562" y="4516697"/>
                  <a:pt x="490180" y="4523661"/>
                  <a:pt x="495300" y="4533900"/>
                </a:cubicBezTo>
                <a:cubicBezTo>
                  <a:pt x="499790" y="4542880"/>
                  <a:pt x="499949" y="4553698"/>
                  <a:pt x="504825" y="4562475"/>
                </a:cubicBezTo>
                <a:cubicBezTo>
                  <a:pt x="515944" y="4582489"/>
                  <a:pt x="535685" y="4597905"/>
                  <a:pt x="542925" y="4619625"/>
                </a:cubicBezTo>
                <a:cubicBezTo>
                  <a:pt x="546100" y="4629150"/>
                  <a:pt x="546881" y="4639846"/>
                  <a:pt x="552450" y="4648200"/>
                </a:cubicBezTo>
                <a:cubicBezTo>
                  <a:pt x="570356" y="4675059"/>
                  <a:pt x="615468" y="4699737"/>
                  <a:pt x="638175" y="4714875"/>
                </a:cubicBezTo>
                <a:cubicBezTo>
                  <a:pt x="685214" y="4746234"/>
                  <a:pt x="648463" y="4726972"/>
                  <a:pt x="714375" y="4743450"/>
                </a:cubicBezTo>
                <a:cubicBezTo>
                  <a:pt x="724115" y="4745885"/>
                  <a:pt x="732931" y="4752329"/>
                  <a:pt x="742950" y="4752975"/>
                </a:cubicBezTo>
                <a:cubicBezTo>
                  <a:pt x="831722" y="4758702"/>
                  <a:pt x="920789" y="4758367"/>
                  <a:pt x="1009650" y="4762500"/>
                </a:cubicBezTo>
                <a:cubicBezTo>
                  <a:pt x="1057329" y="4764718"/>
                  <a:pt x="1104900" y="4768850"/>
                  <a:pt x="1152525" y="4772025"/>
                </a:cubicBezTo>
                <a:cubicBezTo>
                  <a:pt x="1330523" y="4831358"/>
                  <a:pt x="1190209" y="4788133"/>
                  <a:pt x="1657350" y="4772025"/>
                </a:cubicBezTo>
                <a:cubicBezTo>
                  <a:pt x="1703584" y="4770431"/>
                  <a:pt x="1786994" y="4752408"/>
                  <a:pt x="1828800" y="4743450"/>
                </a:cubicBezTo>
                <a:cubicBezTo>
                  <a:pt x="1841600" y="4740707"/>
                  <a:pt x="1853954" y="4735867"/>
                  <a:pt x="1866900" y="4733925"/>
                </a:cubicBezTo>
                <a:cubicBezTo>
                  <a:pt x="1917529" y="4726331"/>
                  <a:pt x="1968500" y="4721225"/>
                  <a:pt x="2019300" y="4714875"/>
                </a:cubicBezTo>
                <a:cubicBezTo>
                  <a:pt x="2028825" y="4708525"/>
                  <a:pt x="2037246" y="4700077"/>
                  <a:pt x="2047875" y="4695825"/>
                </a:cubicBezTo>
                <a:cubicBezTo>
                  <a:pt x="2078652" y="4683514"/>
                  <a:pt x="2112657" y="4680308"/>
                  <a:pt x="2143125" y="4667250"/>
                </a:cubicBezTo>
                <a:cubicBezTo>
                  <a:pt x="2166928" y="4657049"/>
                  <a:pt x="2209281" y="4633173"/>
                  <a:pt x="2228850" y="4619625"/>
                </a:cubicBezTo>
                <a:cubicBezTo>
                  <a:pt x="2254955" y="4601553"/>
                  <a:pt x="2287438" y="4588893"/>
                  <a:pt x="2305050" y="4562475"/>
                </a:cubicBezTo>
                <a:cubicBezTo>
                  <a:pt x="2324182" y="4533777"/>
                  <a:pt x="2328648" y="4529637"/>
                  <a:pt x="2343150" y="4495800"/>
                </a:cubicBezTo>
                <a:cubicBezTo>
                  <a:pt x="2366811" y="4440591"/>
                  <a:pt x="2335116" y="4493564"/>
                  <a:pt x="2371725" y="4438650"/>
                </a:cubicBezTo>
                <a:cubicBezTo>
                  <a:pt x="2374900" y="4425950"/>
                  <a:pt x="2375396" y="4412259"/>
                  <a:pt x="2381250" y="4400550"/>
                </a:cubicBezTo>
                <a:cubicBezTo>
                  <a:pt x="2388350" y="4386351"/>
                  <a:pt x="2403929" y="4377190"/>
                  <a:pt x="2409825" y="4362450"/>
                </a:cubicBezTo>
                <a:cubicBezTo>
                  <a:pt x="2461156" y="4234121"/>
                  <a:pt x="2384972" y="4356867"/>
                  <a:pt x="2438400" y="4276725"/>
                </a:cubicBezTo>
                <a:cubicBezTo>
                  <a:pt x="2441575" y="4260850"/>
                  <a:pt x="2447925" y="4245289"/>
                  <a:pt x="2447925" y="4229100"/>
                </a:cubicBezTo>
                <a:cubicBezTo>
                  <a:pt x="2447925" y="4122060"/>
                  <a:pt x="2444039" y="4144938"/>
                  <a:pt x="2428875" y="4076700"/>
                </a:cubicBezTo>
                <a:cubicBezTo>
                  <a:pt x="2418540" y="4030191"/>
                  <a:pt x="2423751" y="4037636"/>
                  <a:pt x="2409825" y="4000500"/>
                </a:cubicBezTo>
                <a:cubicBezTo>
                  <a:pt x="2395437" y="3962133"/>
                  <a:pt x="2368262" y="3903519"/>
                  <a:pt x="2362200" y="3867150"/>
                </a:cubicBezTo>
                <a:cubicBezTo>
                  <a:pt x="2359025" y="3848100"/>
                  <a:pt x="2356463" y="3828938"/>
                  <a:pt x="2352675" y="3810000"/>
                </a:cubicBezTo>
                <a:cubicBezTo>
                  <a:pt x="2350108" y="3797163"/>
                  <a:pt x="2345990" y="3784679"/>
                  <a:pt x="2343150" y="3771900"/>
                </a:cubicBezTo>
                <a:cubicBezTo>
                  <a:pt x="2339638" y="3756096"/>
                  <a:pt x="2336800" y="3740150"/>
                  <a:pt x="2333625" y="3724275"/>
                </a:cubicBezTo>
                <a:cubicBezTo>
                  <a:pt x="2336800" y="3667125"/>
                  <a:pt x="2338191" y="3609848"/>
                  <a:pt x="2343150" y="3552825"/>
                </a:cubicBezTo>
                <a:cubicBezTo>
                  <a:pt x="2344552" y="3536696"/>
                  <a:pt x="2349163" y="3521004"/>
                  <a:pt x="2352675" y="3505200"/>
                </a:cubicBezTo>
                <a:cubicBezTo>
                  <a:pt x="2361290" y="3466434"/>
                  <a:pt x="2373124" y="3426203"/>
                  <a:pt x="2390775" y="3390900"/>
                </a:cubicBezTo>
                <a:cubicBezTo>
                  <a:pt x="2401014" y="3370422"/>
                  <a:pt x="2418636" y="3354228"/>
                  <a:pt x="2428875" y="3333750"/>
                </a:cubicBezTo>
                <a:cubicBezTo>
                  <a:pt x="2437855" y="3315789"/>
                  <a:pt x="2438945" y="3294561"/>
                  <a:pt x="2447925" y="3276600"/>
                </a:cubicBezTo>
                <a:cubicBezTo>
                  <a:pt x="2458164" y="3256122"/>
                  <a:pt x="2486025" y="3219450"/>
                  <a:pt x="2486025" y="3219450"/>
                </a:cubicBezTo>
                <a:cubicBezTo>
                  <a:pt x="2489200" y="3206750"/>
                  <a:pt x="2491410" y="3193769"/>
                  <a:pt x="2495550" y="3181350"/>
                </a:cubicBezTo>
                <a:cubicBezTo>
                  <a:pt x="2507712" y="3144865"/>
                  <a:pt x="2517053" y="3128818"/>
                  <a:pt x="2533650" y="3095625"/>
                </a:cubicBezTo>
                <a:cubicBezTo>
                  <a:pt x="2536825" y="3073400"/>
                  <a:pt x="2538127" y="3050826"/>
                  <a:pt x="2543175" y="3028950"/>
                </a:cubicBezTo>
                <a:cubicBezTo>
                  <a:pt x="2547690" y="3009384"/>
                  <a:pt x="2555875" y="2990850"/>
                  <a:pt x="2562225" y="2971800"/>
                </a:cubicBezTo>
                <a:cubicBezTo>
                  <a:pt x="2565400" y="2962275"/>
                  <a:pt x="2570099" y="2953129"/>
                  <a:pt x="2571750" y="2943225"/>
                </a:cubicBezTo>
                <a:lnTo>
                  <a:pt x="2581275" y="2886075"/>
                </a:lnTo>
                <a:cubicBezTo>
                  <a:pt x="2578100" y="2844800"/>
                  <a:pt x="2576322" y="2803394"/>
                  <a:pt x="2571750" y="2762250"/>
                </a:cubicBezTo>
                <a:cubicBezTo>
                  <a:pt x="2569964" y="2746180"/>
                  <a:pt x="2557817" y="2694436"/>
                  <a:pt x="2552700" y="2676525"/>
                </a:cubicBezTo>
                <a:cubicBezTo>
                  <a:pt x="2549942" y="2666871"/>
                  <a:pt x="2546060" y="2657567"/>
                  <a:pt x="2543175" y="2647950"/>
                </a:cubicBezTo>
                <a:cubicBezTo>
                  <a:pt x="2536533" y="2625810"/>
                  <a:pt x="2530081" y="2603609"/>
                  <a:pt x="2524125" y="2581275"/>
                </a:cubicBezTo>
                <a:cubicBezTo>
                  <a:pt x="2517379" y="2555977"/>
                  <a:pt x="2512775" y="2530099"/>
                  <a:pt x="2505075" y="2505075"/>
                </a:cubicBezTo>
                <a:cubicBezTo>
                  <a:pt x="2500047" y="2488733"/>
                  <a:pt x="2491053" y="2473792"/>
                  <a:pt x="2486025" y="2457450"/>
                </a:cubicBezTo>
                <a:cubicBezTo>
                  <a:pt x="2465218" y="2389828"/>
                  <a:pt x="2462368" y="2348688"/>
                  <a:pt x="2447925" y="2276475"/>
                </a:cubicBezTo>
                <a:cubicBezTo>
                  <a:pt x="2445358" y="2263638"/>
                  <a:pt x="2440967" y="2251212"/>
                  <a:pt x="2438400" y="2238375"/>
                </a:cubicBezTo>
                <a:cubicBezTo>
                  <a:pt x="2434612" y="2219437"/>
                  <a:pt x="2433957" y="2199857"/>
                  <a:pt x="2428875" y="2181225"/>
                </a:cubicBezTo>
                <a:cubicBezTo>
                  <a:pt x="2424376" y="2164730"/>
                  <a:pt x="2415232" y="2149820"/>
                  <a:pt x="2409825" y="2133600"/>
                </a:cubicBezTo>
                <a:cubicBezTo>
                  <a:pt x="2405685" y="2121181"/>
                  <a:pt x="2405457" y="2107532"/>
                  <a:pt x="2400300" y="2095500"/>
                </a:cubicBezTo>
                <a:cubicBezTo>
                  <a:pt x="2395791" y="2084978"/>
                  <a:pt x="2386370" y="2077164"/>
                  <a:pt x="2381250" y="2066925"/>
                </a:cubicBezTo>
                <a:cubicBezTo>
                  <a:pt x="2373604" y="2051632"/>
                  <a:pt x="2368203" y="2035309"/>
                  <a:pt x="2362200" y="2019300"/>
                </a:cubicBezTo>
                <a:cubicBezTo>
                  <a:pt x="2358675" y="2009899"/>
                  <a:pt x="2357165" y="1999705"/>
                  <a:pt x="2352675" y="1990725"/>
                </a:cubicBezTo>
                <a:cubicBezTo>
                  <a:pt x="2347555" y="1980486"/>
                  <a:pt x="2338274" y="1972611"/>
                  <a:pt x="2333625" y="1962150"/>
                </a:cubicBezTo>
                <a:cubicBezTo>
                  <a:pt x="2325470" y="1943800"/>
                  <a:pt x="2323555" y="1922961"/>
                  <a:pt x="2314575" y="1905000"/>
                </a:cubicBezTo>
                <a:cubicBezTo>
                  <a:pt x="2308225" y="1892300"/>
                  <a:pt x="2300015" y="1880370"/>
                  <a:pt x="2295525" y="1866900"/>
                </a:cubicBezTo>
                <a:cubicBezTo>
                  <a:pt x="2287246" y="1842062"/>
                  <a:pt x="2284754" y="1815538"/>
                  <a:pt x="2276475" y="1790700"/>
                </a:cubicBezTo>
                <a:lnTo>
                  <a:pt x="2257425" y="1733550"/>
                </a:lnTo>
                <a:cubicBezTo>
                  <a:pt x="2254250" y="1724025"/>
                  <a:pt x="2253924" y="1713007"/>
                  <a:pt x="2247900" y="1704975"/>
                </a:cubicBezTo>
                <a:cubicBezTo>
                  <a:pt x="2238375" y="1692275"/>
                  <a:pt x="2228552" y="1679793"/>
                  <a:pt x="2219325" y="1666875"/>
                </a:cubicBezTo>
                <a:cubicBezTo>
                  <a:pt x="2212671" y="1657560"/>
                  <a:pt x="2208370" y="1646395"/>
                  <a:pt x="2200275" y="1638300"/>
                </a:cubicBezTo>
                <a:cubicBezTo>
                  <a:pt x="2142680" y="1580705"/>
                  <a:pt x="2201878" y="1672188"/>
                  <a:pt x="2133600" y="1581150"/>
                </a:cubicBezTo>
                <a:cubicBezTo>
                  <a:pt x="2103869" y="1541509"/>
                  <a:pt x="2123417" y="1551260"/>
                  <a:pt x="2105025" y="1514475"/>
                </a:cubicBezTo>
                <a:cubicBezTo>
                  <a:pt x="2099905" y="1504236"/>
                  <a:pt x="2092042" y="1495608"/>
                  <a:pt x="2085975" y="1485900"/>
                </a:cubicBezTo>
                <a:cubicBezTo>
                  <a:pt x="2076163" y="1470201"/>
                  <a:pt x="2067669" y="1453679"/>
                  <a:pt x="2057400" y="1438275"/>
                </a:cubicBezTo>
                <a:cubicBezTo>
                  <a:pt x="2048594" y="1425066"/>
                  <a:pt x="2036535" y="1414052"/>
                  <a:pt x="2028825" y="1400175"/>
                </a:cubicBezTo>
                <a:cubicBezTo>
                  <a:pt x="2020522" y="1385229"/>
                  <a:pt x="2017005" y="1368044"/>
                  <a:pt x="2009775" y="1352550"/>
                </a:cubicBezTo>
                <a:cubicBezTo>
                  <a:pt x="1994764" y="1320383"/>
                  <a:pt x="1975333" y="1290259"/>
                  <a:pt x="1962150" y="1257300"/>
                </a:cubicBezTo>
                <a:cubicBezTo>
                  <a:pt x="1938848" y="1199046"/>
                  <a:pt x="1952584" y="1223901"/>
                  <a:pt x="1924050" y="1181100"/>
                </a:cubicBezTo>
                <a:cubicBezTo>
                  <a:pt x="1906489" y="1110856"/>
                  <a:pt x="1925360" y="1174632"/>
                  <a:pt x="1895475" y="1104900"/>
                </a:cubicBezTo>
                <a:cubicBezTo>
                  <a:pt x="1871814" y="1049691"/>
                  <a:pt x="1903509" y="1102664"/>
                  <a:pt x="1866900" y="1047750"/>
                </a:cubicBezTo>
                <a:cubicBezTo>
                  <a:pt x="1859932" y="1012911"/>
                  <a:pt x="1854438" y="975201"/>
                  <a:pt x="1838325" y="942975"/>
                </a:cubicBezTo>
                <a:cubicBezTo>
                  <a:pt x="1831225" y="928776"/>
                  <a:pt x="1819275" y="917575"/>
                  <a:pt x="1809750" y="904875"/>
                </a:cubicBezTo>
                <a:cubicBezTo>
                  <a:pt x="1796404" y="864836"/>
                  <a:pt x="1801642" y="873663"/>
                  <a:pt x="1771650" y="828675"/>
                </a:cubicBezTo>
                <a:cubicBezTo>
                  <a:pt x="1754809" y="803414"/>
                  <a:pt x="1715146" y="758851"/>
                  <a:pt x="1704975" y="733425"/>
                </a:cubicBezTo>
                <a:lnTo>
                  <a:pt x="1685925" y="685800"/>
                </a:lnTo>
                <a:cubicBezTo>
                  <a:pt x="1682750" y="657225"/>
                  <a:pt x="1680772" y="628492"/>
                  <a:pt x="1676400" y="600075"/>
                </a:cubicBezTo>
                <a:cubicBezTo>
                  <a:pt x="1674409" y="587136"/>
                  <a:pt x="1668726" y="574934"/>
                  <a:pt x="1666875" y="561975"/>
                </a:cubicBezTo>
                <a:cubicBezTo>
                  <a:pt x="1662362" y="530387"/>
                  <a:pt x="1660874" y="498438"/>
                  <a:pt x="1657350" y="466725"/>
                </a:cubicBezTo>
                <a:cubicBezTo>
                  <a:pt x="1654523" y="441284"/>
                  <a:pt x="1656434" y="414631"/>
                  <a:pt x="1647825" y="390525"/>
                </a:cubicBezTo>
                <a:cubicBezTo>
                  <a:pt x="1641569" y="373007"/>
                  <a:pt x="1595277" y="315052"/>
                  <a:pt x="1581150" y="295275"/>
                </a:cubicBezTo>
                <a:cubicBezTo>
                  <a:pt x="1565994" y="274057"/>
                  <a:pt x="1556820" y="252949"/>
                  <a:pt x="1533525" y="238125"/>
                </a:cubicBezTo>
                <a:cubicBezTo>
                  <a:pt x="1509567" y="222879"/>
                  <a:pt x="1480954" y="215777"/>
                  <a:pt x="1457325" y="200025"/>
                </a:cubicBezTo>
                <a:lnTo>
                  <a:pt x="1428750" y="180975"/>
                </a:lnTo>
                <a:cubicBezTo>
                  <a:pt x="1395267" y="130750"/>
                  <a:pt x="1429007" y="167478"/>
                  <a:pt x="1371600" y="142875"/>
                </a:cubicBezTo>
                <a:cubicBezTo>
                  <a:pt x="1361078" y="138366"/>
                  <a:pt x="1353264" y="128945"/>
                  <a:pt x="1343025" y="123825"/>
                </a:cubicBezTo>
                <a:cubicBezTo>
                  <a:pt x="1334045" y="119335"/>
                  <a:pt x="1323625" y="118378"/>
                  <a:pt x="1314450" y="114300"/>
                </a:cubicBezTo>
                <a:cubicBezTo>
                  <a:pt x="1215255" y="70213"/>
                  <a:pt x="1293093" y="97656"/>
                  <a:pt x="1228725" y="76200"/>
                </a:cubicBezTo>
                <a:cubicBezTo>
                  <a:pt x="1212370" y="63934"/>
                  <a:pt x="1181549" y="39717"/>
                  <a:pt x="1162050" y="28575"/>
                </a:cubicBezTo>
                <a:cubicBezTo>
                  <a:pt x="1149722" y="21530"/>
                  <a:pt x="1137649" y="13261"/>
                  <a:pt x="1123950" y="9525"/>
                </a:cubicBezTo>
                <a:cubicBezTo>
                  <a:pt x="1102290" y="3618"/>
                  <a:pt x="1079500" y="3175"/>
                  <a:pt x="1057275" y="0"/>
                </a:cubicBezTo>
                <a:cubicBezTo>
                  <a:pt x="1047750" y="3175"/>
                  <a:pt x="1032429" y="203"/>
                  <a:pt x="1028700" y="9525"/>
                </a:cubicBezTo>
                <a:cubicBezTo>
                  <a:pt x="1019105" y="33513"/>
                  <a:pt x="1052005" y="66336"/>
                  <a:pt x="1066800" y="76200"/>
                </a:cubicBezTo>
                <a:cubicBezTo>
                  <a:pt x="1075154" y="81769"/>
                  <a:pt x="1086147" y="81770"/>
                  <a:pt x="1095375" y="85725"/>
                </a:cubicBezTo>
                <a:cubicBezTo>
                  <a:pt x="1177765" y="121035"/>
                  <a:pt x="1095037" y="91962"/>
                  <a:pt x="1162050" y="114300"/>
                </a:cubicBezTo>
                <a:cubicBezTo>
                  <a:pt x="1171575" y="123825"/>
                  <a:pt x="1180277" y="134251"/>
                  <a:pt x="1190625" y="142875"/>
                </a:cubicBezTo>
                <a:cubicBezTo>
                  <a:pt x="1199419" y="150204"/>
                  <a:pt x="1210691" y="154267"/>
                  <a:pt x="1219200" y="161925"/>
                </a:cubicBezTo>
                <a:cubicBezTo>
                  <a:pt x="1242562" y="182951"/>
                  <a:pt x="1268440" y="202448"/>
                  <a:pt x="1285875" y="228600"/>
                </a:cubicBezTo>
                <a:cubicBezTo>
                  <a:pt x="1292225" y="238125"/>
                  <a:pt x="1297475" y="248483"/>
                  <a:pt x="1304925" y="257175"/>
                </a:cubicBezTo>
                <a:cubicBezTo>
                  <a:pt x="1316614" y="270812"/>
                  <a:pt x="1332249" y="280907"/>
                  <a:pt x="1343025" y="295275"/>
                </a:cubicBezTo>
                <a:cubicBezTo>
                  <a:pt x="1351544" y="306634"/>
                  <a:pt x="1354550" y="321334"/>
                  <a:pt x="1362075" y="333375"/>
                </a:cubicBezTo>
                <a:cubicBezTo>
                  <a:pt x="1375785" y="355311"/>
                  <a:pt x="1398896" y="383109"/>
                  <a:pt x="1419225" y="400050"/>
                </a:cubicBezTo>
                <a:cubicBezTo>
                  <a:pt x="1428019" y="407379"/>
                  <a:pt x="1438275" y="412750"/>
                  <a:pt x="1447800" y="419100"/>
                </a:cubicBezTo>
                <a:cubicBezTo>
                  <a:pt x="1454150" y="431800"/>
                  <a:pt x="1459805" y="444872"/>
                  <a:pt x="1466850" y="457200"/>
                </a:cubicBezTo>
                <a:cubicBezTo>
                  <a:pt x="1477992" y="476699"/>
                  <a:pt x="1502209" y="507520"/>
                  <a:pt x="1514475" y="523875"/>
                </a:cubicBezTo>
                <a:cubicBezTo>
                  <a:pt x="1517650" y="536575"/>
                  <a:pt x="1519403" y="549718"/>
                  <a:pt x="1524000" y="561975"/>
                </a:cubicBezTo>
                <a:cubicBezTo>
                  <a:pt x="1550020" y="631362"/>
                  <a:pt x="1536806" y="570832"/>
                  <a:pt x="1552575" y="628650"/>
                </a:cubicBezTo>
                <a:cubicBezTo>
                  <a:pt x="1559464" y="653909"/>
                  <a:pt x="1565275" y="679450"/>
                  <a:pt x="1571625" y="704850"/>
                </a:cubicBezTo>
                <a:cubicBezTo>
                  <a:pt x="1574800" y="717550"/>
                  <a:pt x="1573888" y="732058"/>
                  <a:pt x="1581150" y="742950"/>
                </a:cubicBezTo>
                <a:cubicBezTo>
                  <a:pt x="1587500" y="752475"/>
                  <a:pt x="1595080" y="761286"/>
                  <a:pt x="1600200" y="771525"/>
                </a:cubicBezTo>
                <a:cubicBezTo>
                  <a:pt x="1639667" y="850458"/>
                  <a:pt x="1604044" y="790019"/>
                  <a:pt x="1628775" y="847725"/>
                </a:cubicBezTo>
                <a:cubicBezTo>
                  <a:pt x="1634368" y="860776"/>
                  <a:pt x="1641475" y="873125"/>
                  <a:pt x="1647825" y="885825"/>
                </a:cubicBezTo>
                <a:cubicBezTo>
                  <a:pt x="1651000" y="904875"/>
                  <a:pt x="1651801" y="924477"/>
                  <a:pt x="1657350" y="942975"/>
                </a:cubicBezTo>
                <a:cubicBezTo>
                  <a:pt x="1698240" y="1079274"/>
                  <a:pt x="1659642" y="904517"/>
                  <a:pt x="1685925" y="1009650"/>
                </a:cubicBezTo>
                <a:cubicBezTo>
                  <a:pt x="1689852" y="1025356"/>
                  <a:pt x="1688875" y="1042481"/>
                  <a:pt x="1695450" y="1057275"/>
                </a:cubicBezTo>
                <a:cubicBezTo>
                  <a:pt x="1736080" y="1148692"/>
                  <a:pt x="1725841" y="1026439"/>
                  <a:pt x="1762125" y="1171575"/>
                </a:cubicBezTo>
                <a:cubicBezTo>
                  <a:pt x="1765300" y="1184275"/>
                  <a:pt x="1765796" y="1197966"/>
                  <a:pt x="1771650" y="1209675"/>
                </a:cubicBezTo>
                <a:cubicBezTo>
                  <a:pt x="1781889" y="1230153"/>
                  <a:pt x="1802510" y="1245105"/>
                  <a:pt x="1809750" y="1266825"/>
                </a:cubicBezTo>
                <a:cubicBezTo>
                  <a:pt x="1820436" y="1298883"/>
                  <a:pt x="1819493" y="1300544"/>
                  <a:pt x="1838325" y="1333500"/>
                </a:cubicBezTo>
                <a:cubicBezTo>
                  <a:pt x="1844005" y="1343439"/>
                  <a:pt x="1851695" y="1352136"/>
                  <a:pt x="1857375" y="1362075"/>
                </a:cubicBezTo>
                <a:cubicBezTo>
                  <a:pt x="1864420" y="1374403"/>
                  <a:pt x="1871152" y="1386992"/>
                  <a:pt x="1876425" y="1400175"/>
                </a:cubicBezTo>
                <a:cubicBezTo>
                  <a:pt x="1883883" y="1418819"/>
                  <a:pt x="1884336" y="1440617"/>
                  <a:pt x="1895475" y="1457325"/>
                </a:cubicBezTo>
                <a:cubicBezTo>
                  <a:pt x="1950070" y="1539217"/>
                  <a:pt x="1884615" y="1435605"/>
                  <a:pt x="1924050" y="1514475"/>
                </a:cubicBezTo>
                <a:cubicBezTo>
                  <a:pt x="1971879" y="1610134"/>
                  <a:pt x="1912053" y="1464258"/>
                  <a:pt x="1962150" y="1581150"/>
                </a:cubicBezTo>
                <a:cubicBezTo>
                  <a:pt x="1979827" y="1622396"/>
                  <a:pt x="1962006" y="1601875"/>
                  <a:pt x="1990725" y="1647825"/>
                </a:cubicBezTo>
                <a:cubicBezTo>
                  <a:pt x="1999139" y="1661287"/>
                  <a:pt x="2009775" y="1673225"/>
                  <a:pt x="2019300" y="1685925"/>
                </a:cubicBezTo>
                <a:cubicBezTo>
                  <a:pt x="2022475" y="1698625"/>
                  <a:pt x="2023668" y="1711993"/>
                  <a:pt x="2028825" y="1724025"/>
                </a:cubicBezTo>
                <a:cubicBezTo>
                  <a:pt x="2033334" y="1734547"/>
                  <a:pt x="2041221" y="1743285"/>
                  <a:pt x="2047875" y="1752600"/>
                </a:cubicBezTo>
                <a:cubicBezTo>
                  <a:pt x="2078423" y="1795367"/>
                  <a:pt x="2070409" y="1784659"/>
                  <a:pt x="2105025" y="1819275"/>
                </a:cubicBezTo>
                <a:cubicBezTo>
                  <a:pt x="2128080" y="1888440"/>
                  <a:pt x="2095071" y="1799452"/>
                  <a:pt x="2143125" y="1885950"/>
                </a:cubicBezTo>
                <a:cubicBezTo>
                  <a:pt x="2151428" y="1900896"/>
                  <a:pt x="2156768" y="1917355"/>
                  <a:pt x="2162175" y="1933575"/>
                </a:cubicBezTo>
                <a:cubicBezTo>
                  <a:pt x="2166315" y="1945994"/>
                  <a:pt x="2167938" y="1959136"/>
                  <a:pt x="2171700" y="1971675"/>
                </a:cubicBezTo>
                <a:lnTo>
                  <a:pt x="2200275" y="2057400"/>
                </a:lnTo>
                <a:lnTo>
                  <a:pt x="2209800" y="2085975"/>
                </a:lnTo>
                <a:cubicBezTo>
                  <a:pt x="2212975" y="2095500"/>
                  <a:pt x="2214835" y="2105570"/>
                  <a:pt x="2219325" y="2114550"/>
                </a:cubicBezTo>
                <a:cubicBezTo>
                  <a:pt x="2272363" y="2220625"/>
                  <a:pt x="2208994" y="2087000"/>
                  <a:pt x="2247900" y="2190750"/>
                </a:cubicBezTo>
                <a:cubicBezTo>
                  <a:pt x="2252886" y="2204045"/>
                  <a:pt x="2261357" y="2215799"/>
                  <a:pt x="2266950" y="2228850"/>
                </a:cubicBezTo>
                <a:cubicBezTo>
                  <a:pt x="2280014" y="2259332"/>
                  <a:pt x="2277055" y="2269270"/>
                  <a:pt x="2286000" y="2305050"/>
                </a:cubicBezTo>
                <a:cubicBezTo>
                  <a:pt x="2288435" y="2314790"/>
                  <a:pt x="2292767" y="2323971"/>
                  <a:pt x="2295525" y="2333625"/>
                </a:cubicBezTo>
                <a:cubicBezTo>
                  <a:pt x="2299121" y="2346212"/>
                  <a:pt x="2299893" y="2359693"/>
                  <a:pt x="2305050" y="2371725"/>
                </a:cubicBezTo>
                <a:cubicBezTo>
                  <a:pt x="2309559" y="2382247"/>
                  <a:pt x="2318420" y="2390361"/>
                  <a:pt x="2324100" y="2400300"/>
                </a:cubicBezTo>
                <a:cubicBezTo>
                  <a:pt x="2331145" y="2412628"/>
                  <a:pt x="2336800" y="2425700"/>
                  <a:pt x="2343150" y="2438400"/>
                </a:cubicBezTo>
                <a:cubicBezTo>
                  <a:pt x="2346325" y="2454275"/>
                  <a:pt x="2350013" y="2470056"/>
                  <a:pt x="2352675" y="2486025"/>
                </a:cubicBezTo>
                <a:cubicBezTo>
                  <a:pt x="2376304" y="2627799"/>
                  <a:pt x="2349277" y="2488087"/>
                  <a:pt x="2371725" y="2600325"/>
                </a:cubicBezTo>
                <a:cubicBezTo>
                  <a:pt x="2382048" y="2796470"/>
                  <a:pt x="2386827" y="2739003"/>
                  <a:pt x="2371725" y="2905125"/>
                </a:cubicBezTo>
                <a:cubicBezTo>
                  <a:pt x="2369122" y="2933758"/>
                  <a:pt x="2366572" y="2962433"/>
                  <a:pt x="2362200" y="2990850"/>
                </a:cubicBezTo>
                <a:cubicBezTo>
                  <a:pt x="2358783" y="3013062"/>
                  <a:pt x="2350263" y="3036187"/>
                  <a:pt x="2343150" y="3057525"/>
                </a:cubicBezTo>
                <a:cubicBezTo>
                  <a:pt x="2342600" y="3065781"/>
                  <a:pt x="2329639" y="3277482"/>
                  <a:pt x="2324100" y="3305175"/>
                </a:cubicBezTo>
                <a:cubicBezTo>
                  <a:pt x="2321315" y="3319098"/>
                  <a:pt x="2310036" y="3329980"/>
                  <a:pt x="2305050" y="3343275"/>
                </a:cubicBezTo>
                <a:cubicBezTo>
                  <a:pt x="2266144" y="3447025"/>
                  <a:pt x="2329513" y="3313400"/>
                  <a:pt x="2276475" y="3419475"/>
                </a:cubicBezTo>
                <a:cubicBezTo>
                  <a:pt x="2273300" y="3457575"/>
                  <a:pt x="2271692" y="3495838"/>
                  <a:pt x="2266950" y="3533775"/>
                </a:cubicBezTo>
                <a:cubicBezTo>
                  <a:pt x="2264558" y="3552911"/>
                  <a:pt x="2254226" y="3581471"/>
                  <a:pt x="2247900" y="3600450"/>
                </a:cubicBezTo>
                <a:cubicBezTo>
                  <a:pt x="2261053" y="3902961"/>
                  <a:pt x="2262821" y="3829567"/>
                  <a:pt x="2247900" y="4210050"/>
                </a:cubicBezTo>
                <a:cubicBezTo>
                  <a:pt x="2246650" y="4241934"/>
                  <a:pt x="2241139" y="4273512"/>
                  <a:pt x="2238375" y="4305300"/>
                </a:cubicBezTo>
                <a:cubicBezTo>
                  <a:pt x="2234789" y="4346541"/>
                  <a:pt x="2236479" y="4388437"/>
                  <a:pt x="2228850" y="4429125"/>
                </a:cubicBezTo>
                <a:cubicBezTo>
                  <a:pt x="2226740" y="4440377"/>
                  <a:pt x="2214920" y="4447461"/>
                  <a:pt x="2209800" y="4457700"/>
                </a:cubicBezTo>
                <a:cubicBezTo>
                  <a:pt x="2205310" y="4466680"/>
                  <a:pt x="2204230" y="4477047"/>
                  <a:pt x="2200275" y="4486275"/>
                </a:cubicBezTo>
                <a:cubicBezTo>
                  <a:pt x="2194682" y="4499326"/>
                  <a:pt x="2186077" y="4511031"/>
                  <a:pt x="2181225" y="4524375"/>
                </a:cubicBezTo>
                <a:cubicBezTo>
                  <a:pt x="2173326" y="4546098"/>
                  <a:pt x="2174426" y="4571449"/>
                  <a:pt x="2162175" y="4591050"/>
                </a:cubicBezTo>
                <a:cubicBezTo>
                  <a:pt x="2156854" y="4599564"/>
                  <a:pt x="2143445" y="4598606"/>
                  <a:pt x="2133600" y="4600575"/>
                </a:cubicBezTo>
                <a:cubicBezTo>
                  <a:pt x="2095725" y="4608150"/>
                  <a:pt x="2057354" y="4613007"/>
                  <a:pt x="2019300" y="4619625"/>
                </a:cubicBezTo>
                <a:cubicBezTo>
                  <a:pt x="1984327" y="4625707"/>
                  <a:pt x="1949846" y="4635143"/>
                  <a:pt x="1914525" y="4638675"/>
                </a:cubicBezTo>
                <a:cubicBezTo>
                  <a:pt x="1881405" y="4641987"/>
                  <a:pt x="1801514" y="4647878"/>
                  <a:pt x="1762125" y="4657725"/>
                </a:cubicBezTo>
                <a:cubicBezTo>
                  <a:pt x="1626402" y="4691656"/>
                  <a:pt x="1794106" y="4665634"/>
                  <a:pt x="1628775" y="4686300"/>
                </a:cubicBezTo>
                <a:cubicBezTo>
                  <a:pt x="1575019" y="4701659"/>
                  <a:pt x="1541376" y="4712072"/>
                  <a:pt x="1485900" y="4724400"/>
                </a:cubicBezTo>
                <a:cubicBezTo>
                  <a:pt x="1454292" y="4731424"/>
                  <a:pt x="1422400" y="4737100"/>
                  <a:pt x="1390650" y="4743450"/>
                </a:cubicBezTo>
                <a:cubicBezTo>
                  <a:pt x="1374775" y="4746625"/>
                  <a:pt x="1359115" y="4751187"/>
                  <a:pt x="1343025" y="4752975"/>
                </a:cubicBezTo>
                <a:lnTo>
                  <a:pt x="1257300" y="4762500"/>
                </a:lnTo>
                <a:cubicBezTo>
                  <a:pt x="1168124" y="4753113"/>
                  <a:pt x="1073017" y="4756084"/>
                  <a:pt x="990600" y="4714875"/>
                </a:cubicBezTo>
                <a:cubicBezTo>
                  <a:pt x="980361" y="4709755"/>
                  <a:pt x="971550" y="4702175"/>
                  <a:pt x="962025" y="4695825"/>
                </a:cubicBezTo>
                <a:cubicBezTo>
                  <a:pt x="958850" y="4679950"/>
                  <a:pt x="955162" y="4664169"/>
                  <a:pt x="952500" y="4648200"/>
                </a:cubicBezTo>
                <a:cubicBezTo>
                  <a:pt x="948809" y="4626055"/>
                  <a:pt x="946991" y="4603614"/>
                  <a:pt x="942975" y="4581525"/>
                </a:cubicBezTo>
                <a:cubicBezTo>
                  <a:pt x="922230" y="4467429"/>
                  <a:pt x="944327" y="4606660"/>
                  <a:pt x="923925" y="4514850"/>
                </a:cubicBezTo>
                <a:cubicBezTo>
                  <a:pt x="919735" y="4495997"/>
                  <a:pt x="918447" y="4476584"/>
                  <a:pt x="914400" y="4457700"/>
                </a:cubicBezTo>
                <a:cubicBezTo>
                  <a:pt x="908914" y="4432099"/>
                  <a:pt x="899654" y="4407325"/>
                  <a:pt x="895350" y="4381500"/>
                </a:cubicBezTo>
                <a:cubicBezTo>
                  <a:pt x="892175" y="4362450"/>
                  <a:pt x="891932" y="4342672"/>
                  <a:pt x="885825" y="4324350"/>
                </a:cubicBezTo>
                <a:cubicBezTo>
                  <a:pt x="879090" y="4304144"/>
                  <a:pt x="866775" y="4286250"/>
                  <a:pt x="857250" y="4267200"/>
                </a:cubicBezTo>
                <a:cubicBezTo>
                  <a:pt x="848618" y="4224038"/>
                  <a:pt x="843630" y="4177380"/>
                  <a:pt x="809625" y="4143375"/>
                </a:cubicBezTo>
                <a:lnTo>
                  <a:pt x="771525" y="4105275"/>
                </a:lnTo>
                <a:cubicBezTo>
                  <a:pt x="766692" y="4085941"/>
                  <a:pt x="760674" y="4057731"/>
                  <a:pt x="752475" y="4038600"/>
                </a:cubicBezTo>
                <a:cubicBezTo>
                  <a:pt x="746882" y="4025549"/>
                  <a:pt x="739775" y="4013200"/>
                  <a:pt x="733425" y="4000500"/>
                </a:cubicBezTo>
                <a:cubicBezTo>
                  <a:pt x="730250" y="3975100"/>
                  <a:pt x="728479" y="3949485"/>
                  <a:pt x="723900" y="3924300"/>
                </a:cubicBezTo>
                <a:cubicBezTo>
                  <a:pt x="715884" y="3880210"/>
                  <a:pt x="714097" y="3909386"/>
                  <a:pt x="695325" y="3867150"/>
                </a:cubicBezTo>
                <a:cubicBezTo>
                  <a:pt x="687170" y="3848800"/>
                  <a:pt x="682625" y="3829050"/>
                  <a:pt x="676275" y="3810000"/>
                </a:cubicBezTo>
                <a:cubicBezTo>
                  <a:pt x="673100" y="3800475"/>
                  <a:pt x="670479" y="3790747"/>
                  <a:pt x="666750" y="3781425"/>
                </a:cubicBezTo>
                <a:cubicBezTo>
                  <a:pt x="660400" y="3765550"/>
                  <a:pt x="652613" y="3750177"/>
                  <a:pt x="647700" y="3733800"/>
                </a:cubicBezTo>
                <a:cubicBezTo>
                  <a:pt x="643048" y="3718293"/>
                  <a:pt x="641350" y="3702050"/>
                  <a:pt x="638175" y="3686175"/>
                </a:cubicBezTo>
                <a:cubicBezTo>
                  <a:pt x="635000" y="3648075"/>
                  <a:pt x="633392" y="3609812"/>
                  <a:pt x="628650" y="3571875"/>
                </a:cubicBezTo>
                <a:cubicBezTo>
                  <a:pt x="626774" y="3556863"/>
                  <a:pt x="615531" y="3521016"/>
                  <a:pt x="609600" y="3505200"/>
                </a:cubicBezTo>
                <a:cubicBezTo>
                  <a:pt x="603597" y="3489191"/>
                  <a:pt x="595957" y="3473795"/>
                  <a:pt x="590550" y="3457575"/>
                </a:cubicBezTo>
                <a:cubicBezTo>
                  <a:pt x="586410" y="3445156"/>
                  <a:pt x="586879" y="3431184"/>
                  <a:pt x="581025" y="3419475"/>
                </a:cubicBezTo>
                <a:cubicBezTo>
                  <a:pt x="573925" y="3405276"/>
                  <a:pt x="560160" y="3395252"/>
                  <a:pt x="552450" y="3381375"/>
                </a:cubicBezTo>
                <a:cubicBezTo>
                  <a:pt x="544147" y="3366429"/>
                  <a:pt x="541446" y="3348836"/>
                  <a:pt x="533400" y="3333750"/>
                </a:cubicBezTo>
                <a:cubicBezTo>
                  <a:pt x="515976" y="3301080"/>
                  <a:pt x="492809" y="3271618"/>
                  <a:pt x="476250" y="3238500"/>
                </a:cubicBezTo>
                <a:cubicBezTo>
                  <a:pt x="469900" y="3225800"/>
                  <a:pt x="464505" y="3212576"/>
                  <a:pt x="457200" y="3200400"/>
                </a:cubicBezTo>
                <a:cubicBezTo>
                  <a:pt x="445420" y="3180767"/>
                  <a:pt x="429339" y="3163728"/>
                  <a:pt x="419100" y="3143250"/>
                </a:cubicBezTo>
                <a:cubicBezTo>
                  <a:pt x="334100" y="2973250"/>
                  <a:pt x="445215" y="3171054"/>
                  <a:pt x="390525" y="3048000"/>
                </a:cubicBezTo>
                <a:cubicBezTo>
                  <a:pt x="383006" y="3031082"/>
                  <a:pt x="370229" y="3016934"/>
                  <a:pt x="361950" y="3000375"/>
                </a:cubicBezTo>
                <a:cubicBezTo>
                  <a:pt x="357460" y="2991395"/>
                  <a:pt x="356154" y="2981122"/>
                  <a:pt x="352425" y="2971800"/>
                </a:cubicBezTo>
                <a:cubicBezTo>
                  <a:pt x="329646" y="2914853"/>
                  <a:pt x="327976" y="2913376"/>
                  <a:pt x="304800" y="2867025"/>
                </a:cubicBezTo>
                <a:cubicBezTo>
                  <a:pt x="302214" y="2854093"/>
                  <a:pt x="291515" y="2796673"/>
                  <a:pt x="285750" y="2781300"/>
                </a:cubicBezTo>
                <a:cubicBezTo>
                  <a:pt x="269867" y="2738944"/>
                  <a:pt x="265776" y="2753330"/>
                  <a:pt x="257175" y="2714625"/>
                </a:cubicBezTo>
                <a:cubicBezTo>
                  <a:pt x="252985" y="2695772"/>
                  <a:pt x="252732" y="2676107"/>
                  <a:pt x="247650" y="2657475"/>
                </a:cubicBezTo>
                <a:cubicBezTo>
                  <a:pt x="243151" y="2640980"/>
                  <a:pt x="234007" y="2626070"/>
                  <a:pt x="228600" y="2609850"/>
                </a:cubicBezTo>
                <a:cubicBezTo>
                  <a:pt x="224460" y="2597431"/>
                  <a:pt x="222250" y="2584450"/>
                  <a:pt x="219075" y="2571750"/>
                </a:cubicBezTo>
                <a:cubicBezTo>
                  <a:pt x="215900" y="2536825"/>
                  <a:pt x="211738" y="2501976"/>
                  <a:pt x="209550" y="2466975"/>
                </a:cubicBezTo>
                <a:cubicBezTo>
                  <a:pt x="195700" y="2245380"/>
                  <a:pt x="221712" y="2332011"/>
                  <a:pt x="190500" y="2238375"/>
                </a:cubicBezTo>
                <a:cubicBezTo>
                  <a:pt x="193675" y="2168525"/>
                  <a:pt x="195043" y="2098569"/>
                  <a:pt x="200025" y="2028825"/>
                </a:cubicBezTo>
                <a:cubicBezTo>
                  <a:pt x="201401" y="2009561"/>
                  <a:pt x="206613" y="1990763"/>
                  <a:pt x="209550" y="1971675"/>
                </a:cubicBezTo>
                <a:cubicBezTo>
                  <a:pt x="234062" y="1812344"/>
                  <a:pt x="204841" y="1990404"/>
                  <a:pt x="228600" y="1847850"/>
                </a:cubicBezTo>
                <a:cubicBezTo>
                  <a:pt x="231775" y="1803400"/>
                  <a:pt x="229787" y="1758276"/>
                  <a:pt x="238125" y="1714500"/>
                </a:cubicBezTo>
                <a:cubicBezTo>
                  <a:pt x="252067" y="1641303"/>
                  <a:pt x="262350" y="1666050"/>
                  <a:pt x="285750" y="1619250"/>
                </a:cubicBezTo>
                <a:cubicBezTo>
                  <a:pt x="290240" y="1610270"/>
                  <a:pt x="290785" y="1599655"/>
                  <a:pt x="295275" y="1590675"/>
                </a:cubicBezTo>
                <a:cubicBezTo>
                  <a:pt x="343104" y="1495016"/>
                  <a:pt x="283278" y="1640892"/>
                  <a:pt x="333375" y="1524000"/>
                </a:cubicBezTo>
                <a:cubicBezTo>
                  <a:pt x="341492" y="1505060"/>
                  <a:pt x="370821" y="1422176"/>
                  <a:pt x="390525" y="1390650"/>
                </a:cubicBezTo>
                <a:cubicBezTo>
                  <a:pt x="398939" y="1377188"/>
                  <a:pt x="409575" y="1365250"/>
                  <a:pt x="419100" y="1352550"/>
                </a:cubicBezTo>
                <a:cubicBezTo>
                  <a:pt x="439532" y="1291253"/>
                  <a:pt x="412607" y="1357830"/>
                  <a:pt x="457200" y="1295400"/>
                </a:cubicBezTo>
                <a:cubicBezTo>
                  <a:pt x="465453" y="1283846"/>
                  <a:pt x="467160" y="1268208"/>
                  <a:pt x="476250" y="1257300"/>
                </a:cubicBezTo>
                <a:cubicBezTo>
                  <a:pt x="499246" y="1229705"/>
                  <a:pt x="527050" y="1206500"/>
                  <a:pt x="552450" y="1181100"/>
                </a:cubicBezTo>
                <a:cubicBezTo>
                  <a:pt x="561975" y="1171575"/>
                  <a:pt x="573553" y="1163733"/>
                  <a:pt x="581025" y="1152525"/>
                </a:cubicBezTo>
                <a:cubicBezTo>
                  <a:pt x="625920" y="1085182"/>
                  <a:pt x="569577" y="1168552"/>
                  <a:pt x="628650" y="1085850"/>
                </a:cubicBezTo>
                <a:cubicBezTo>
                  <a:pt x="635304" y="1076535"/>
                  <a:pt x="642580" y="1067514"/>
                  <a:pt x="647700" y="1057275"/>
                </a:cubicBezTo>
                <a:cubicBezTo>
                  <a:pt x="652190" y="1048295"/>
                  <a:pt x="650797" y="1036413"/>
                  <a:pt x="657225" y="1028700"/>
                </a:cubicBezTo>
                <a:cubicBezTo>
                  <a:pt x="682625" y="998220"/>
                  <a:pt x="722312" y="984250"/>
                  <a:pt x="714375" y="97155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10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3633 0.03125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5" grpId="0"/>
      <p:bldP spid="1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7976" y="314782"/>
            <a:ext cx="2947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Ordre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jour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976" y="1163389"/>
            <a:ext cx="9033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Ouverture de l'assemblée générale annuelle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Lecture et adoption de l’ordre du jour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Adoption du procès-verbal de la réunion annuelle du 18 mai 2025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Suivi au procès-verbal de la réunion annuelle du 18 mai 2025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Employés pour l'été 2026 et cours de plongée</a:t>
            </a: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Réseau de surveillance volontaire des la</a:t>
            </a:r>
            <a:r>
              <a:rPr lang="fr-CA" sz="1600" dirty="0">
                <a:solidFill>
                  <a:srgbClr val="030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 (RSVL) : reprise des activités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 financier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Réseaux sociaux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ilan du myriophylle à épis</a:t>
            </a: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Informations de la municipalité pour les riverains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d'éthique sur la navigation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Nuit des lucioles le samedi </a:t>
            </a:r>
            <a:r>
              <a:rPr lang="fr-CA" sz="1600" dirty="0">
                <a:solidFill>
                  <a:srgbClr val="030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juillet 2026 (Triathlon)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Cotisation des membres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Période de questions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Élections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381000" lvl="0" indent="-342900">
              <a:spcBef>
                <a:spcPts val="60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fr-CA" sz="1600" dirty="0">
                <a:solidFill>
                  <a:srgbClr val="030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Levée de la réunion</a:t>
            </a:r>
            <a:endParaRPr lang="fr-CA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142" y="92843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ED34F6-69E2-444A-9A0B-707E42AF3386}"/>
              </a:ext>
            </a:extLst>
          </p:cNvPr>
          <p:cNvSpPr/>
          <p:nvPr/>
        </p:nvSpPr>
        <p:spPr>
          <a:xfrm>
            <a:off x="9153525" y="0"/>
            <a:ext cx="3038474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Graphique 8" descr="Liste de vérification">
            <a:extLst>
              <a:ext uri="{FF2B5EF4-FFF2-40B4-BE49-F238E27FC236}">
                <a16:creationId xmlns:a16="http://schemas.microsoft.com/office/drawing/2014/main" id="{8F40D674-2A4B-4129-B09C-F9A1645AB4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292773" y="2049011"/>
            <a:ext cx="2759978" cy="27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3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B0D5-2604-063D-1E41-22AFD491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CCB3CC-43BD-24E6-1872-347DE1789589}"/>
              </a:ext>
            </a:extLst>
          </p:cNvPr>
          <p:cNvSpPr txBox="1"/>
          <p:nvPr/>
        </p:nvSpPr>
        <p:spPr>
          <a:xfrm>
            <a:off x="486361" y="623738"/>
            <a:ext cx="802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d’éthique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 la navigation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0E3FD5-FC0B-6AAD-8551-07E8503BFCF7}"/>
              </a:ext>
            </a:extLst>
          </p:cNvPr>
          <p:cNvSpPr/>
          <p:nvPr/>
        </p:nvSpPr>
        <p:spPr>
          <a:xfrm>
            <a:off x="598830" y="1185653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8AC344-63E7-D1D1-07FF-0ED47A9EA5A3}"/>
              </a:ext>
            </a:extLst>
          </p:cNvPr>
          <p:cNvSpPr/>
          <p:nvPr/>
        </p:nvSpPr>
        <p:spPr>
          <a:xfrm>
            <a:off x="247450" y="228703"/>
            <a:ext cx="11639750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99EF5C-0AAB-EA0E-C7D7-65949DFA0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19" y="1426685"/>
            <a:ext cx="9283961" cy="51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96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AB04-612A-C842-FBD4-5CF73DC06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56B1CE-FA18-6540-5089-36F5ED670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-1326046"/>
            <a:ext cx="6095999" cy="9143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C67BC7-E9C9-169C-4C16-F7BA6A0B18C6}"/>
              </a:ext>
            </a:extLst>
          </p:cNvPr>
          <p:cNvSpPr txBox="1"/>
          <p:nvPr/>
        </p:nvSpPr>
        <p:spPr>
          <a:xfrm>
            <a:off x="486361" y="623738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Nuit de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lucioles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FB26A1-E29C-31D2-4B66-DE92A1BC4DE4}"/>
              </a:ext>
            </a:extLst>
          </p:cNvPr>
          <p:cNvSpPr/>
          <p:nvPr/>
        </p:nvSpPr>
        <p:spPr>
          <a:xfrm>
            <a:off x="599729" y="127714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A3A29-0F22-C22D-B6C6-20A4E81FDB94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B223A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D5AC19-E937-227E-05DC-736D8505FF23}"/>
              </a:ext>
            </a:extLst>
          </p:cNvPr>
          <p:cNvSpPr txBox="1"/>
          <p:nvPr/>
        </p:nvSpPr>
        <p:spPr>
          <a:xfrm>
            <a:off x="736229" y="2705725"/>
            <a:ext cx="10519074" cy="14465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Samedi 18 </a:t>
            </a:r>
            <a:r>
              <a:rPr lang="en-US" sz="8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juillet</a:t>
            </a:r>
            <a:endParaRPr lang="en-US" sz="8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E25265-1E15-67E7-4335-0AFB2D0E99F8}"/>
              </a:ext>
            </a:extLst>
          </p:cNvPr>
          <p:cNvSpPr/>
          <p:nvPr/>
        </p:nvSpPr>
        <p:spPr>
          <a:xfrm>
            <a:off x="247450" y="228703"/>
            <a:ext cx="11639750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556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775813" y="2407008"/>
            <a:ext cx="41857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Cotisation</a:t>
            </a:r>
            <a:r>
              <a:rPr lang="en-US" sz="44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</a:t>
            </a:r>
          </a:p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membres</a:t>
            </a:r>
            <a:r>
              <a:rPr lang="en-US" sz="44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96100" y="3930575"/>
            <a:ext cx="1012371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629275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que 5" descr="Groupe d’hommes">
            <a:extLst>
              <a:ext uri="{FF2B5EF4-FFF2-40B4-BE49-F238E27FC236}">
                <a16:creationId xmlns:a16="http://schemas.microsoft.com/office/drawing/2014/main" id="{BBD4CF98-BD66-BE1F-F35D-E03ADD2D6C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4648" y="2049011"/>
            <a:ext cx="2759978" cy="27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49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56096" y="2913470"/>
            <a:ext cx="1651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</a:t>
            </a:r>
            <a:endParaRPr lang="en-US" sz="44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4651" y="368291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9" name="Rectangle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Graphique 3" descr="Ajouter">
            <a:extLst>
              <a:ext uri="{FF2B5EF4-FFF2-40B4-BE49-F238E27FC236}">
                <a16:creationId xmlns:a16="http://schemas.microsoft.com/office/drawing/2014/main" id="{563B4538-32E5-4932-A8F6-4C904DE782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3735" y="2197915"/>
            <a:ext cx="2462169" cy="24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10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994763" y="2873733"/>
            <a:ext cx="6082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Période</a:t>
            </a:r>
            <a:r>
              <a:rPr lang="en-US" sz="44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questions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20860" y="3721025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5629275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06"/>
          <p:cNvSpPr>
            <a:spLocks noEditPoints="1"/>
          </p:cNvSpPr>
          <p:nvPr/>
        </p:nvSpPr>
        <p:spPr bwMode="auto">
          <a:xfrm rot="10800000">
            <a:off x="1663483" y="1600199"/>
            <a:ext cx="2302308" cy="3190875"/>
          </a:xfrm>
          <a:custGeom>
            <a:avLst/>
            <a:gdLst>
              <a:gd name="T0" fmla="*/ 164024 w 59"/>
              <a:gd name="T1" fmla="*/ 164726 h 68"/>
              <a:gd name="T2" fmla="*/ 160607 w 59"/>
              <a:gd name="T3" fmla="*/ 164726 h 68"/>
              <a:gd name="T4" fmla="*/ 140104 w 59"/>
              <a:gd name="T5" fmla="*/ 171590 h 68"/>
              <a:gd name="T6" fmla="*/ 133270 w 59"/>
              <a:gd name="T7" fmla="*/ 171590 h 68"/>
              <a:gd name="T8" fmla="*/ 116184 w 59"/>
              <a:gd name="T9" fmla="*/ 178453 h 68"/>
              <a:gd name="T10" fmla="*/ 116184 w 59"/>
              <a:gd name="T11" fmla="*/ 199044 h 68"/>
              <a:gd name="T12" fmla="*/ 85429 w 59"/>
              <a:gd name="T13" fmla="*/ 233362 h 68"/>
              <a:gd name="T14" fmla="*/ 51258 w 59"/>
              <a:gd name="T15" fmla="*/ 199044 h 68"/>
              <a:gd name="T16" fmla="*/ 51258 w 59"/>
              <a:gd name="T17" fmla="*/ 150999 h 68"/>
              <a:gd name="T18" fmla="*/ 34172 w 59"/>
              <a:gd name="T19" fmla="*/ 154431 h 68"/>
              <a:gd name="T20" fmla="*/ 0 w 59"/>
              <a:gd name="T21" fmla="*/ 116681 h 68"/>
              <a:gd name="T22" fmla="*/ 34172 w 59"/>
              <a:gd name="T23" fmla="*/ 85795 h 68"/>
              <a:gd name="T24" fmla="*/ 51258 w 59"/>
              <a:gd name="T25" fmla="*/ 72068 h 68"/>
              <a:gd name="T26" fmla="*/ 68343 w 59"/>
              <a:gd name="T27" fmla="*/ 51477 h 68"/>
              <a:gd name="T28" fmla="*/ 68343 w 59"/>
              <a:gd name="T29" fmla="*/ 17159 h 68"/>
              <a:gd name="T30" fmla="*/ 85429 w 59"/>
              <a:gd name="T31" fmla="*/ 0 h 68"/>
              <a:gd name="T32" fmla="*/ 167441 w 59"/>
              <a:gd name="T33" fmla="*/ 0 h 68"/>
              <a:gd name="T34" fmla="*/ 184527 w 59"/>
              <a:gd name="T35" fmla="*/ 17159 h 68"/>
              <a:gd name="T36" fmla="*/ 184527 w 59"/>
              <a:gd name="T37" fmla="*/ 51477 h 68"/>
              <a:gd name="T38" fmla="*/ 191361 w 59"/>
              <a:gd name="T39" fmla="*/ 82363 h 68"/>
              <a:gd name="T40" fmla="*/ 201613 w 59"/>
              <a:gd name="T41" fmla="*/ 123545 h 68"/>
              <a:gd name="T42" fmla="*/ 164024 w 59"/>
              <a:gd name="T43" fmla="*/ 164726 h 68"/>
              <a:gd name="T44" fmla="*/ 167441 w 59"/>
              <a:gd name="T45" fmla="*/ 51477 h 68"/>
              <a:gd name="T46" fmla="*/ 167441 w 59"/>
              <a:gd name="T47" fmla="*/ 48045 h 68"/>
              <a:gd name="T48" fmla="*/ 85429 w 59"/>
              <a:gd name="T49" fmla="*/ 48045 h 68"/>
              <a:gd name="T50" fmla="*/ 85429 w 59"/>
              <a:gd name="T51" fmla="*/ 51477 h 68"/>
              <a:gd name="T52" fmla="*/ 64926 w 59"/>
              <a:gd name="T53" fmla="*/ 85795 h 68"/>
              <a:gd name="T54" fmla="*/ 44423 w 59"/>
              <a:gd name="T55" fmla="*/ 99522 h 68"/>
              <a:gd name="T56" fmla="*/ 34172 w 59"/>
              <a:gd name="T57" fmla="*/ 102954 h 68"/>
              <a:gd name="T58" fmla="*/ 17086 w 59"/>
              <a:gd name="T59" fmla="*/ 116681 h 68"/>
              <a:gd name="T60" fmla="*/ 34172 w 59"/>
              <a:gd name="T61" fmla="*/ 137272 h 68"/>
              <a:gd name="T62" fmla="*/ 68343 w 59"/>
              <a:gd name="T63" fmla="*/ 123545 h 68"/>
              <a:gd name="T64" fmla="*/ 68343 w 59"/>
              <a:gd name="T65" fmla="*/ 199044 h 68"/>
              <a:gd name="T66" fmla="*/ 85429 w 59"/>
              <a:gd name="T67" fmla="*/ 216203 h 68"/>
              <a:gd name="T68" fmla="*/ 102515 w 59"/>
              <a:gd name="T69" fmla="*/ 199044 h 68"/>
              <a:gd name="T70" fmla="*/ 102515 w 59"/>
              <a:gd name="T71" fmla="*/ 154431 h 68"/>
              <a:gd name="T72" fmla="*/ 116184 w 59"/>
              <a:gd name="T73" fmla="*/ 161294 h 68"/>
              <a:gd name="T74" fmla="*/ 129852 w 59"/>
              <a:gd name="T75" fmla="*/ 154431 h 68"/>
              <a:gd name="T76" fmla="*/ 140104 w 59"/>
              <a:gd name="T77" fmla="*/ 154431 h 68"/>
              <a:gd name="T78" fmla="*/ 153773 w 59"/>
              <a:gd name="T79" fmla="*/ 147567 h 68"/>
              <a:gd name="T80" fmla="*/ 164024 w 59"/>
              <a:gd name="T81" fmla="*/ 147567 h 68"/>
              <a:gd name="T82" fmla="*/ 184527 w 59"/>
              <a:gd name="T83" fmla="*/ 123545 h 68"/>
              <a:gd name="T84" fmla="*/ 167441 w 59"/>
              <a:gd name="T85" fmla="*/ 51477 h 68"/>
              <a:gd name="T86" fmla="*/ 160607 w 59"/>
              <a:gd name="T87" fmla="*/ 17159 h 68"/>
              <a:gd name="T88" fmla="*/ 150355 w 59"/>
              <a:gd name="T89" fmla="*/ 24023 h 68"/>
              <a:gd name="T90" fmla="*/ 160607 w 59"/>
              <a:gd name="T91" fmla="*/ 30886 h 68"/>
              <a:gd name="T92" fmla="*/ 167441 w 59"/>
              <a:gd name="T93" fmla="*/ 24023 h 68"/>
              <a:gd name="T94" fmla="*/ 160607 w 59"/>
              <a:gd name="T95" fmla="*/ 17159 h 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8">
                <a:moveTo>
                  <a:pt x="48" y="48"/>
                </a:moveTo>
                <a:cubicBezTo>
                  <a:pt x="47" y="48"/>
                  <a:pt x="47" y="48"/>
                  <a:pt x="47" y="48"/>
                </a:cubicBezTo>
                <a:cubicBezTo>
                  <a:pt x="45" y="49"/>
                  <a:pt x="43" y="50"/>
                  <a:pt x="41" y="50"/>
                </a:cubicBezTo>
                <a:cubicBezTo>
                  <a:pt x="40" y="50"/>
                  <a:pt x="40" y="50"/>
                  <a:pt x="39" y="50"/>
                </a:cubicBezTo>
                <a:cubicBezTo>
                  <a:pt x="38" y="51"/>
                  <a:pt x="36" y="51"/>
                  <a:pt x="34" y="52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63"/>
                  <a:pt x="30" y="68"/>
                  <a:pt x="25" y="68"/>
                </a:cubicBezTo>
                <a:cubicBezTo>
                  <a:pt x="19" y="68"/>
                  <a:pt x="15" y="63"/>
                  <a:pt x="15" y="58"/>
                </a:cubicBezTo>
                <a:cubicBezTo>
                  <a:pt x="15" y="44"/>
                  <a:pt x="15" y="44"/>
                  <a:pt x="15" y="44"/>
                </a:cubicBezTo>
                <a:cubicBezTo>
                  <a:pt x="14" y="44"/>
                  <a:pt x="12" y="45"/>
                  <a:pt x="10" y="45"/>
                </a:cubicBezTo>
                <a:cubicBezTo>
                  <a:pt x="4" y="45"/>
                  <a:pt x="0" y="40"/>
                  <a:pt x="0" y="34"/>
                </a:cubicBezTo>
                <a:cubicBezTo>
                  <a:pt x="0" y="29"/>
                  <a:pt x="7" y="27"/>
                  <a:pt x="10" y="25"/>
                </a:cubicBezTo>
                <a:cubicBezTo>
                  <a:pt x="12" y="24"/>
                  <a:pt x="14" y="22"/>
                  <a:pt x="15" y="21"/>
                </a:cubicBezTo>
                <a:cubicBezTo>
                  <a:pt x="17" y="20"/>
                  <a:pt x="20" y="17"/>
                  <a:pt x="20" y="1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2"/>
                  <a:pt x="22" y="0"/>
                  <a:pt x="25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52" y="0"/>
                  <a:pt x="54" y="2"/>
                  <a:pt x="54" y="5"/>
                </a:cubicBezTo>
                <a:cubicBezTo>
                  <a:pt x="54" y="15"/>
                  <a:pt x="54" y="15"/>
                  <a:pt x="54" y="15"/>
                </a:cubicBezTo>
                <a:cubicBezTo>
                  <a:pt x="54" y="18"/>
                  <a:pt x="55" y="22"/>
                  <a:pt x="56" y="24"/>
                </a:cubicBezTo>
                <a:cubicBezTo>
                  <a:pt x="58" y="28"/>
                  <a:pt x="59" y="32"/>
                  <a:pt x="59" y="36"/>
                </a:cubicBezTo>
                <a:cubicBezTo>
                  <a:pt x="59" y="43"/>
                  <a:pt x="55" y="48"/>
                  <a:pt x="48" y="48"/>
                </a:cubicBezTo>
                <a:close/>
                <a:moveTo>
                  <a:pt x="49" y="15"/>
                </a:moveTo>
                <a:cubicBezTo>
                  <a:pt x="49" y="14"/>
                  <a:pt x="49" y="14"/>
                  <a:pt x="49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20"/>
                  <a:pt x="21" y="22"/>
                  <a:pt x="19" y="25"/>
                </a:cubicBezTo>
                <a:cubicBezTo>
                  <a:pt x="17" y="26"/>
                  <a:pt x="15" y="28"/>
                  <a:pt x="13" y="29"/>
                </a:cubicBezTo>
                <a:cubicBezTo>
                  <a:pt x="12" y="29"/>
                  <a:pt x="11" y="30"/>
                  <a:pt x="10" y="30"/>
                </a:cubicBezTo>
                <a:cubicBezTo>
                  <a:pt x="10" y="31"/>
                  <a:pt x="5" y="33"/>
                  <a:pt x="5" y="34"/>
                </a:cubicBezTo>
                <a:cubicBezTo>
                  <a:pt x="5" y="37"/>
                  <a:pt x="7" y="40"/>
                  <a:pt x="10" y="40"/>
                </a:cubicBezTo>
                <a:cubicBezTo>
                  <a:pt x="15" y="40"/>
                  <a:pt x="17" y="36"/>
                  <a:pt x="20" y="36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61"/>
                  <a:pt x="22" y="63"/>
                  <a:pt x="25" y="63"/>
                </a:cubicBezTo>
                <a:cubicBezTo>
                  <a:pt x="27" y="63"/>
                  <a:pt x="30" y="61"/>
                  <a:pt x="30" y="58"/>
                </a:cubicBezTo>
                <a:cubicBezTo>
                  <a:pt x="30" y="45"/>
                  <a:pt x="30" y="45"/>
                  <a:pt x="30" y="45"/>
                </a:cubicBezTo>
                <a:cubicBezTo>
                  <a:pt x="31" y="46"/>
                  <a:pt x="32" y="47"/>
                  <a:pt x="34" y="47"/>
                </a:cubicBezTo>
                <a:cubicBezTo>
                  <a:pt x="35" y="47"/>
                  <a:pt x="37" y="46"/>
                  <a:pt x="38" y="45"/>
                </a:cubicBezTo>
                <a:cubicBezTo>
                  <a:pt x="39" y="45"/>
                  <a:pt x="40" y="45"/>
                  <a:pt x="41" y="45"/>
                </a:cubicBezTo>
                <a:cubicBezTo>
                  <a:pt x="42" y="45"/>
                  <a:pt x="45" y="45"/>
                  <a:pt x="45" y="43"/>
                </a:cubicBezTo>
                <a:cubicBezTo>
                  <a:pt x="46" y="43"/>
                  <a:pt x="47" y="43"/>
                  <a:pt x="48" y="43"/>
                </a:cubicBezTo>
                <a:cubicBezTo>
                  <a:pt x="52" y="43"/>
                  <a:pt x="54" y="40"/>
                  <a:pt x="54" y="36"/>
                </a:cubicBezTo>
                <a:cubicBezTo>
                  <a:pt x="54" y="29"/>
                  <a:pt x="49" y="22"/>
                  <a:pt x="49" y="15"/>
                </a:cubicBezTo>
                <a:close/>
                <a:moveTo>
                  <a:pt x="47" y="5"/>
                </a:moveTo>
                <a:cubicBezTo>
                  <a:pt x="45" y="5"/>
                  <a:pt x="44" y="6"/>
                  <a:pt x="44" y="7"/>
                </a:cubicBezTo>
                <a:cubicBezTo>
                  <a:pt x="44" y="8"/>
                  <a:pt x="45" y="9"/>
                  <a:pt x="47" y="9"/>
                </a:cubicBezTo>
                <a:cubicBezTo>
                  <a:pt x="48" y="9"/>
                  <a:pt x="49" y="8"/>
                  <a:pt x="49" y="7"/>
                </a:cubicBezTo>
                <a:cubicBezTo>
                  <a:pt x="49" y="6"/>
                  <a:pt x="48" y="5"/>
                  <a:pt x="47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33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32288" y="2875370"/>
            <a:ext cx="2694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Élections</a:t>
            </a:r>
            <a:endParaRPr lang="en-US" sz="44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52268" y="372637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B047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8" name="Rectangle 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Graphique 2" descr="Groupe d’hommes">
            <a:extLst>
              <a:ext uri="{FF2B5EF4-FFF2-40B4-BE49-F238E27FC236}">
                <a16:creationId xmlns:a16="http://schemas.microsoft.com/office/drawing/2014/main" id="{F943BCE3-5A8F-4671-8831-59670DEE46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9816" y="2049011"/>
            <a:ext cx="2759978" cy="27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7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24754" y="507878"/>
            <a:ext cx="4602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Remerciements</a:t>
            </a:r>
            <a:endParaRPr lang="en-US" sz="44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5172" y="1277319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8" name="Rectangle 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60F9781B-3F81-464A-83A1-C0143736F1B9}"/>
              </a:ext>
            </a:extLst>
          </p:cNvPr>
          <p:cNvSpPr>
            <a:spLocks noEditPoints="1"/>
          </p:cNvSpPr>
          <p:nvPr/>
        </p:nvSpPr>
        <p:spPr bwMode="auto">
          <a:xfrm>
            <a:off x="7455780" y="2028333"/>
            <a:ext cx="3376439" cy="2801334"/>
          </a:xfrm>
          <a:custGeom>
            <a:avLst/>
            <a:gdLst>
              <a:gd name="T0" fmla="*/ 83 w 115"/>
              <a:gd name="T1" fmla="*/ 0 h 98"/>
              <a:gd name="T2" fmla="*/ 70 w 115"/>
              <a:gd name="T3" fmla="*/ 10 h 98"/>
              <a:gd name="T4" fmla="*/ 20 w 115"/>
              <a:gd name="T5" fmla="*/ 22 h 98"/>
              <a:gd name="T6" fmla="*/ 42 w 115"/>
              <a:gd name="T7" fmla="*/ 33 h 98"/>
              <a:gd name="T8" fmla="*/ 89 w 115"/>
              <a:gd name="T9" fmla="*/ 65 h 98"/>
              <a:gd name="T10" fmla="*/ 71 w 115"/>
              <a:gd name="T11" fmla="*/ 55 h 98"/>
              <a:gd name="T12" fmla="*/ 82 w 115"/>
              <a:gd name="T13" fmla="*/ 73 h 98"/>
              <a:gd name="T14" fmla="*/ 78 w 115"/>
              <a:gd name="T15" fmla="*/ 77 h 98"/>
              <a:gd name="T16" fmla="*/ 60 w 115"/>
              <a:gd name="T17" fmla="*/ 66 h 98"/>
              <a:gd name="T18" fmla="*/ 72 w 115"/>
              <a:gd name="T19" fmla="*/ 85 h 98"/>
              <a:gd name="T20" fmla="*/ 52 w 115"/>
              <a:gd name="T21" fmla="*/ 70 h 98"/>
              <a:gd name="T22" fmla="*/ 67 w 115"/>
              <a:gd name="T23" fmla="*/ 92 h 98"/>
              <a:gd name="T24" fmla="*/ 5 w 115"/>
              <a:gd name="T25" fmla="*/ 34 h 98"/>
              <a:gd name="T26" fmla="*/ 15 w 115"/>
              <a:gd name="T27" fmla="*/ 52 h 98"/>
              <a:gd name="T28" fmla="*/ 11 w 115"/>
              <a:gd name="T29" fmla="*/ 66 h 98"/>
              <a:gd name="T30" fmla="*/ 19 w 115"/>
              <a:gd name="T31" fmla="*/ 73 h 98"/>
              <a:gd name="T32" fmla="*/ 27 w 115"/>
              <a:gd name="T33" fmla="*/ 81 h 98"/>
              <a:gd name="T34" fmla="*/ 34 w 115"/>
              <a:gd name="T35" fmla="*/ 88 h 98"/>
              <a:gd name="T36" fmla="*/ 45 w 115"/>
              <a:gd name="T37" fmla="*/ 90 h 98"/>
              <a:gd name="T38" fmla="*/ 65 w 115"/>
              <a:gd name="T39" fmla="*/ 98 h 98"/>
              <a:gd name="T40" fmla="*/ 78 w 115"/>
              <a:gd name="T41" fmla="*/ 88 h 98"/>
              <a:gd name="T42" fmla="*/ 88 w 115"/>
              <a:gd name="T43" fmla="*/ 75 h 98"/>
              <a:gd name="T44" fmla="*/ 89 w 115"/>
              <a:gd name="T45" fmla="*/ 58 h 98"/>
              <a:gd name="T46" fmla="*/ 112 w 115"/>
              <a:gd name="T47" fmla="*/ 25 h 98"/>
              <a:gd name="T48" fmla="*/ 15 w 115"/>
              <a:gd name="T49" fmla="*/ 62 h 98"/>
              <a:gd name="T50" fmla="*/ 23 w 115"/>
              <a:gd name="T51" fmla="*/ 60 h 98"/>
              <a:gd name="T52" fmla="*/ 24 w 115"/>
              <a:gd name="T53" fmla="*/ 71 h 98"/>
              <a:gd name="T54" fmla="*/ 26 w 115"/>
              <a:gd name="T55" fmla="*/ 63 h 98"/>
              <a:gd name="T56" fmla="*/ 34 w 115"/>
              <a:gd name="T57" fmla="*/ 79 h 98"/>
              <a:gd name="T58" fmla="*/ 30 w 115"/>
              <a:gd name="T59" fmla="*/ 76 h 98"/>
              <a:gd name="T60" fmla="*/ 38 w 115"/>
              <a:gd name="T61" fmla="*/ 75 h 98"/>
              <a:gd name="T62" fmla="*/ 39 w 115"/>
              <a:gd name="T63" fmla="*/ 86 h 98"/>
              <a:gd name="T64" fmla="*/ 42 w 115"/>
              <a:gd name="T65" fmla="*/ 78 h 98"/>
              <a:gd name="T66" fmla="*/ 86 w 115"/>
              <a:gd name="T67" fmla="*/ 54 h 98"/>
              <a:gd name="T68" fmla="*/ 41 w 115"/>
              <a:gd name="T69" fmla="*/ 24 h 98"/>
              <a:gd name="T70" fmla="*/ 37 w 115"/>
              <a:gd name="T71" fmla="*/ 32 h 98"/>
              <a:gd name="T72" fmla="*/ 24 w 115"/>
              <a:gd name="T73" fmla="*/ 29 h 98"/>
              <a:gd name="T74" fmla="*/ 44 w 115"/>
              <a:gd name="T75" fmla="*/ 11 h 98"/>
              <a:gd name="T76" fmla="*/ 86 w 115"/>
              <a:gd name="T77" fmla="*/ 54 h 98"/>
              <a:gd name="T78" fmla="*/ 76 w 115"/>
              <a:gd name="T79" fmla="*/ 15 h 98"/>
              <a:gd name="T80" fmla="*/ 81 w 115"/>
              <a:gd name="T81" fmla="*/ 6 h 98"/>
              <a:gd name="T82" fmla="*/ 108 w 115"/>
              <a:gd name="T83" fmla="*/ 29 h 98"/>
              <a:gd name="T84" fmla="*/ 102 w 115"/>
              <a:gd name="T85" fmla="*/ 29 h 98"/>
              <a:gd name="T86" fmla="*/ 104 w 115"/>
              <a:gd name="T87" fmla="*/ 31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5" h="98">
                <a:moveTo>
                  <a:pt x="112" y="25"/>
                </a:moveTo>
                <a:cubicBezTo>
                  <a:pt x="88" y="2"/>
                  <a:pt x="88" y="2"/>
                  <a:pt x="88" y="2"/>
                </a:cubicBezTo>
                <a:cubicBezTo>
                  <a:pt x="87" y="0"/>
                  <a:pt x="85" y="0"/>
                  <a:pt x="83" y="0"/>
                </a:cubicBezTo>
                <a:cubicBezTo>
                  <a:pt x="81" y="0"/>
                  <a:pt x="79" y="0"/>
                  <a:pt x="78" y="2"/>
                </a:cubicBezTo>
                <a:cubicBezTo>
                  <a:pt x="72" y="7"/>
                  <a:pt x="72" y="7"/>
                  <a:pt x="72" y="7"/>
                </a:cubicBezTo>
                <a:cubicBezTo>
                  <a:pt x="71" y="8"/>
                  <a:pt x="71" y="9"/>
                  <a:pt x="70" y="10"/>
                </a:cubicBezTo>
                <a:cubicBezTo>
                  <a:pt x="45" y="6"/>
                  <a:pt x="45" y="6"/>
                  <a:pt x="45" y="6"/>
                </a:cubicBezTo>
                <a:cubicBezTo>
                  <a:pt x="45" y="6"/>
                  <a:pt x="45" y="6"/>
                  <a:pt x="45" y="6"/>
                </a:cubicBezTo>
                <a:cubicBezTo>
                  <a:pt x="34" y="3"/>
                  <a:pt x="23" y="11"/>
                  <a:pt x="20" y="22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34"/>
                  <a:pt x="22" y="41"/>
                  <a:pt x="28" y="42"/>
                </a:cubicBezTo>
                <a:cubicBezTo>
                  <a:pt x="35" y="43"/>
                  <a:pt x="41" y="39"/>
                  <a:pt x="42" y="33"/>
                </a:cubicBezTo>
                <a:cubicBezTo>
                  <a:pt x="43" y="29"/>
                  <a:pt x="43" y="29"/>
                  <a:pt x="43" y="29"/>
                </a:cubicBezTo>
                <a:cubicBezTo>
                  <a:pt x="54" y="30"/>
                  <a:pt x="54" y="30"/>
                  <a:pt x="54" y="30"/>
                </a:cubicBezTo>
                <a:cubicBezTo>
                  <a:pt x="89" y="65"/>
                  <a:pt x="89" y="65"/>
                  <a:pt x="89" y="65"/>
                </a:cubicBezTo>
                <a:cubicBezTo>
                  <a:pt x="90" y="66"/>
                  <a:pt x="90" y="68"/>
                  <a:pt x="89" y="69"/>
                </a:cubicBezTo>
                <a:cubicBezTo>
                  <a:pt x="88" y="70"/>
                  <a:pt x="87" y="70"/>
                  <a:pt x="85" y="69"/>
                </a:cubicBezTo>
                <a:cubicBezTo>
                  <a:pt x="71" y="55"/>
                  <a:pt x="71" y="55"/>
                  <a:pt x="71" y="55"/>
                </a:cubicBezTo>
                <a:cubicBezTo>
                  <a:pt x="70" y="54"/>
                  <a:pt x="68" y="54"/>
                  <a:pt x="67" y="55"/>
                </a:cubicBezTo>
                <a:cubicBezTo>
                  <a:pt x="66" y="56"/>
                  <a:pt x="66" y="57"/>
                  <a:pt x="67" y="58"/>
                </a:cubicBezTo>
                <a:cubicBezTo>
                  <a:pt x="82" y="73"/>
                  <a:pt x="82" y="73"/>
                  <a:pt x="82" y="73"/>
                </a:cubicBezTo>
                <a:cubicBezTo>
                  <a:pt x="82" y="73"/>
                  <a:pt x="83" y="74"/>
                  <a:pt x="83" y="75"/>
                </a:cubicBezTo>
                <a:cubicBezTo>
                  <a:pt x="83" y="75"/>
                  <a:pt x="82" y="76"/>
                  <a:pt x="82" y="77"/>
                </a:cubicBezTo>
                <a:cubicBezTo>
                  <a:pt x="81" y="78"/>
                  <a:pt x="79" y="78"/>
                  <a:pt x="78" y="77"/>
                </a:cubicBezTo>
                <a:cubicBezTo>
                  <a:pt x="63" y="62"/>
                  <a:pt x="63" y="62"/>
                  <a:pt x="63" y="62"/>
                </a:cubicBezTo>
                <a:cubicBezTo>
                  <a:pt x="62" y="61"/>
                  <a:pt x="61" y="61"/>
                  <a:pt x="60" y="62"/>
                </a:cubicBezTo>
                <a:cubicBezTo>
                  <a:pt x="59" y="63"/>
                  <a:pt x="59" y="65"/>
                  <a:pt x="60" y="66"/>
                </a:cubicBezTo>
                <a:cubicBezTo>
                  <a:pt x="74" y="80"/>
                  <a:pt x="74" y="80"/>
                  <a:pt x="74" y="80"/>
                </a:cubicBezTo>
                <a:cubicBezTo>
                  <a:pt x="75" y="81"/>
                  <a:pt x="75" y="83"/>
                  <a:pt x="74" y="84"/>
                </a:cubicBezTo>
                <a:cubicBezTo>
                  <a:pt x="74" y="85"/>
                  <a:pt x="73" y="85"/>
                  <a:pt x="72" y="85"/>
                </a:cubicBezTo>
                <a:cubicBezTo>
                  <a:pt x="71" y="85"/>
                  <a:pt x="71" y="85"/>
                  <a:pt x="70" y="84"/>
                </a:cubicBezTo>
                <a:cubicBezTo>
                  <a:pt x="56" y="70"/>
                  <a:pt x="56" y="70"/>
                  <a:pt x="56" y="70"/>
                </a:cubicBezTo>
                <a:cubicBezTo>
                  <a:pt x="55" y="69"/>
                  <a:pt x="53" y="69"/>
                  <a:pt x="52" y="70"/>
                </a:cubicBezTo>
                <a:cubicBezTo>
                  <a:pt x="51" y="71"/>
                  <a:pt x="51" y="72"/>
                  <a:pt x="52" y="73"/>
                </a:cubicBezTo>
                <a:cubicBezTo>
                  <a:pt x="67" y="88"/>
                  <a:pt x="67" y="88"/>
                  <a:pt x="67" y="88"/>
                </a:cubicBezTo>
                <a:cubicBezTo>
                  <a:pt x="68" y="89"/>
                  <a:pt x="68" y="91"/>
                  <a:pt x="67" y="92"/>
                </a:cubicBezTo>
                <a:cubicBezTo>
                  <a:pt x="66" y="93"/>
                  <a:pt x="64" y="93"/>
                  <a:pt x="63" y="92"/>
                </a:cubicBezTo>
                <a:cubicBezTo>
                  <a:pt x="12" y="41"/>
                  <a:pt x="12" y="41"/>
                  <a:pt x="12" y="41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3"/>
                  <a:pt x="2" y="33"/>
                  <a:pt x="1" y="34"/>
                </a:cubicBezTo>
                <a:cubicBezTo>
                  <a:pt x="0" y="35"/>
                  <a:pt x="0" y="37"/>
                  <a:pt x="1" y="38"/>
                </a:cubicBezTo>
                <a:cubicBezTo>
                  <a:pt x="15" y="52"/>
                  <a:pt x="15" y="52"/>
                  <a:pt x="15" y="52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7"/>
                  <a:pt x="9" y="59"/>
                  <a:pt x="9" y="61"/>
                </a:cubicBezTo>
                <a:cubicBezTo>
                  <a:pt x="9" y="63"/>
                  <a:pt x="10" y="64"/>
                  <a:pt x="11" y="66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68"/>
                  <a:pt x="15" y="69"/>
                  <a:pt x="17" y="69"/>
                </a:cubicBezTo>
                <a:cubicBezTo>
                  <a:pt x="17" y="71"/>
                  <a:pt x="18" y="72"/>
                  <a:pt x="19" y="73"/>
                </a:cubicBezTo>
                <a:cubicBezTo>
                  <a:pt x="20" y="75"/>
                  <a:pt x="20" y="75"/>
                  <a:pt x="20" y="75"/>
                </a:cubicBezTo>
                <a:cubicBezTo>
                  <a:pt x="22" y="76"/>
                  <a:pt x="23" y="76"/>
                  <a:pt x="25" y="77"/>
                </a:cubicBezTo>
                <a:cubicBezTo>
                  <a:pt x="25" y="78"/>
                  <a:pt x="25" y="80"/>
                  <a:pt x="27" y="81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3"/>
                  <a:pt x="31" y="84"/>
                  <a:pt x="32" y="84"/>
                </a:cubicBezTo>
                <a:cubicBezTo>
                  <a:pt x="32" y="86"/>
                  <a:pt x="33" y="87"/>
                  <a:pt x="34" y="88"/>
                </a:cubicBezTo>
                <a:cubicBezTo>
                  <a:pt x="35" y="90"/>
                  <a:pt x="35" y="90"/>
                  <a:pt x="35" y="90"/>
                </a:cubicBezTo>
                <a:cubicBezTo>
                  <a:pt x="37" y="91"/>
                  <a:pt x="39" y="92"/>
                  <a:pt x="40" y="92"/>
                </a:cubicBezTo>
                <a:cubicBezTo>
                  <a:pt x="42" y="92"/>
                  <a:pt x="44" y="91"/>
                  <a:pt x="45" y="90"/>
                </a:cubicBezTo>
                <a:cubicBezTo>
                  <a:pt x="49" y="86"/>
                  <a:pt x="49" y="86"/>
                  <a:pt x="49" y="86"/>
                </a:cubicBezTo>
                <a:cubicBezTo>
                  <a:pt x="59" y="95"/>
                  <a:pt x="59" y="95"/>
                  <a:pt x="59" y="95"/>
                </a:cubicBezTo>
                <a:cubicBezTo>
                  <a:pt x="61" y="97"/>
                  <a:pt x="63" y="98"/>
                  <a:pt x="65" y="98"/>
                </a:cubicBezTo>
                <a:cubicBezTo>
                  <a:pt x="67" y="98"/>
                  <a:pt x="69" y="97"/>
                  <a:pt x="70" y="95"/>
                </a:cubicBezTo>
                <a:cubicBezTo>
                  <a:pt x="72" y="94"/>
                  <a:pt x="72" y="92"/>
                  <a:pt x="73" y="90"/>
                </a:cubicBezTo>
                <a:cubicBezTo>
                  <a:pt x="75" y="90"/>
                  <a:pt x="76" y="89"/>
                  <a:pt x="78" y="88"/>
                </a:cubicBezTo>
                <a:cubicBezTo>
                  <a:pt x="79" y="86"/>
                  <a:pt x="80" y="84"/>
                  <a:pt x="80" y="83"/>
                </a:cubicBezTo>
                <a:cubicBezTo>
                  <a:pt x="82" y="82"/>
                  <a:pt x="84" y="82"/>
                  <a:pt x="85" y="80"/>
                </a:cubicBezTo>
                <a:cubicBezTo>
                  <a:pt x="87" y="79"/>
                  <a:pt x="88" y="77"/>
                  <a:pt x="88" y="75"/>
                </a:cubicBezTo>
                <a:cubicBezTo>
                  <a:pt x="90" y="75"/>
                  <a:pt x="92" y="74"/>
                  <a:pt x="93" y="73"/>
                </a:cubicBezTo>
                <a:cubicBezTo>
                  <a:pt x="96" y="70"/>
                  <a:pt x="96" y="65"/>
                  <a:pt x="93" y="61"/>
                </a:cubicBezTo>
                <a:cubicBezTo>
                  <a:pt x="89" y="58"/>
                  <a:pt x="89" y="58"/>
                  <a:pt x="89" y="58"/>
                </a:cubicBezTo>
                <a:cubicBezTo>
                  <a:pt x="102" y="45"/>
                  <a:pt x="102" y="45"/>
                  <a:pt x="102" y="45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15" y="33"/>
                  <a:pt x="115" y="28"/>
                  <a:pt x="112" y="25"/>
                </a:cubicBezTo>
                <a:close/>
                <a:moveTo>
                  <a:pt x="19" y="63"/>
                </a:moveTo>
                <a:cubicBezTo>
                  <a:pt x="18" y="64"/>
                  <a:pt x="17" y="64"/>
                  <a:pt x="16" y="63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1"/>
                  <a:pt x="14" y="60"/>
                  <a:pt x="15" y="59"/>
                </a:cubicBezTo>
                <a:cubicBezTo>
                  <a:pt x="19" y="56"/>
                  <a:pt x="19" y="56"/>
                  <a:pt x="19" y="56"/>
                </a:cubicBezTo>
                <a:cubicBezTo>
                  <a:pt x="23" y="60"/>
                  <a:pt x="23" y="60"/>
                  <a:pt x="23" y="60"/>
                </a:cubicBezTo>
                <a:lnTo>
                  <a:pt x="19" y="63"/>
                </a:lnTo>
                <a:close/>
                <a:moveTo>
                  <a:pt x="27" y="71"/>
                </a:moveTo>
                <a:cubicBezTo>
                  <a:pt x="26" y="72"/>
                  <a:pt x="25" y="72"/>
                  <a:pt x="24" y="71"/>
                </a:cubicBezTo>
                <a:cubicBezTo>
                  <a:pt x="23" y="70"/>
                  <a:pt x="23" y="70"/>
                  <a:pt x="23" y="70"/>
                </a:cubicBezTo>
                <a:cubicBezTo>
                  <a:pt x="22" y="69"/>
                  <a:pt x="22" y="68"/>
                  <a:pt x="23" y="67"/>
                </a:cubicBezTo>
                <a:cubicBezTo>
                  <a:pt x="26" y="63"/>
                  <a:pt x="26" y="63"/>
                  <a:pt x="26" y="63"/>
                </a:cubicBezTo>
                <a:cubicBezTo>
                  <a:pt x="30" y="67"/>
                  <a:pt x="30" y="67"/>
                  <a:pt x="30" y="67"/>
                </a:cubicBezTo>
                <a:lnTo>
                  <a:pt x="27" y="71"/>
                </a:lnTo>
                <a:close/>
                <a:moveTo>
                  <a:pt x="34" y="79"/>
                </a:moveTo>
                <a:cubicBezTo>
                  <a:pt x="33" y="79"/>
                  <a:pt x="32" y="79"/>
                  <a:pt x="32" y="79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30" y="76"/>
                  <a:pt x="30" y="76"/>
                </a:cubicBezTo>
                <a:cubicBezTo>
                  <a:pt x="30" y="75"/>
                  <a:pt x="30" y="75"/>
                  <a:pt x="30" y="75"/>
                </a:cubicBezTo>
                <a:cubicBezTo>
                  <a:pt x="34" y="71"/>
                  <a:pt x="34" y="71"/>
                  <a:pt x="34" y="71"/>
                </a:cubicBezTo>
                <a:cubicBezTo>
                  <a:pt x="38" y="75"/>
                  <a:pt x="38" y="75"/>
                  <a:pt x="38" y="75"/>
                </a:cubicBezTo>
                <a:lnTo>
                  <a:pt x="34" y="79"/>
                </a:lnTo>
                <a:close/>
                <a:moveTo>
                  <a:pt x="42" y="86"/>
                </a:moveTo>
                <a:cubicBezTo>
                  <a:pt x="41" y="87"/>
                  <a:pt x="40" y="87"/>
                  <a:pt x="39" y="86"/>
                </a:cubicBezTo>
                <a:cubicBezTo>
                  <a:pt x="38" y="85"/>
                  <a:pt x="38" y="85"/>
                  <a:pt x="38" y="85"/>
                </a:cubicBezTo>
                <a:cubicBezTo>
                  <a:pt x="37" y="84"/>
                  <a:pt x="37" y="83"/>
                  <a:pt x="38" y="82"/>
                </a:cubicBezTo>
                <a:cubicBezTo>
                  <a:pt x="42" y="78"/>
                  <a:pt x="42" y="78"/>
                  <a:pt x="42" y="78"/>
                </a:cubicBezTo>
                <a:cubicBezTo>
                  <a:pt x="46" y="82"/>
                  <a:pt x="46" y="82"/>
                  <a:pt x="46" y="82"/>
                </a:cubicBezTo>
                <a:lnTo>
                  <a:pt x="42" y="86"/>
                </a:lnTo>
                <a:close/>
                <a:moveTo>
                  <a:pt x="86" y="54"/>
                </a:move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6" y="25"/>
                  <a:pt x="56" y="25"/>
                </a:cubicBezTo>
                <a:cubicBezTo>
                  <a:pt x="41" y="24"/>
                  <a:pt x="41" y="24"/>
                  <a:pt x="41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4"/>
                  <a:pt x="39" y="25"/>
                  <a:pt x="38" y="26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5"/>
                  <a:pt x="33" y="38"/>
                  <a:pt x="29" y="37"/>
                </a:cubicBezTo>
                <a:cubicBezTo>
                  <a:pt x="28" y="36"/>
                  <a:pt x="26" y="35"/>
                  <a:pt x="25" y="34"/>
                </a:cubicBezTo>
                <a:cubicBezTo>
                  <a:pt x="24" y="32"/>
                  <a:pt x="24" y="31"/>
                  <a:pt x="24" y="29"/>
                </a:cubicBezTo>
                <a:cubicBezTo>
                  <a:pt x="25" y="23"/>
                  <a:pt x="25" y="23"/>
                  <a:pt x="25" y="23"/>
                </a:cubicBezTo>
                <a:cubicBezTo>
                  <a:pt x="27" y="15"/>
                  <a:pt x="35" y="9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69" y="15"/>
                  <a:pt x="69" y="15"/>
                  <a:pt x="69" y="15"/>
                </a:cubicBezTo>
                <a:cubicBezTo>
                  <a:pt x="97" y="43"/>
                  <a:pt x="97" y="43"/>
                  <a:pt x="97" y="43"/>
                </a:cubicBezTo>
                <a:lnTo>
                  <a:pt x="86" y="54"/>
                </a:lnTo>
                <a:close/>
                <a:moveTo>
                  <a:pt x="108" y="32"/>
                </a:moveTo>
                <a:cubicBezTo>
                  <a:pt x="101" y="39"/>
                  <a:pt x="101" y="39"/>
                  <a:pt x="101" y="39"/>
                </a:cubicBezTo>
                <a:cubicBezTo>
                  <a:pt x="76" y="15"/>
                  <a:pt x="76" y="15"/>
                  <a:pt x="76" y="15"/>
                </a:cubicBezTo>
                <a:cubicBezTo>
                  <a:pt x="75" y="14"/>
                  <a:pt x="75" y="13"/>
                  <a:pt x="75" y="13"/>
                </a:cubicBezTo>
                <a:cubicBezTo>
                  <a:pt x="75" y="12"/>
                  <a:pt x="75" y="11"/>
                  <a:pt x="76" y="11"/>
                </a:cubicBezTo>
                <a:cubicBezTo>
                  <a:pt x="81" y="6"/>
                  <a:pt x="81" y="6"/>
                  <a:pt x="81" y="6"/>
                </a:cubicBezTo>
                <a:cubicBezTo>
                  <a:pt x="82" y="5"/>
                  <a:pt x="82" y="5"/>
                  <a:pt x="83" y="5"/>
                </a:cubicBezTo>
                <a:cubicBezTo>
                  <a:pt x="84" y="5"/>
                  <a:pt x="84" y="5"/>
                  <a:pt x="85" y="6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108" y="29"/>
                  <a:pt x="109" y="30"/>
                  <a:pt x="109" y="30"/>
                </a:cubicBezTo>
                <a:cubicBezTo>
                  <a:pt x="109" y="31"/>
                  <a:pt x="108" y="32"/>
                  <a:pt x="108" y="32"/>
                </a:cubicBezTo>
                <a:close/>
                <a:moveTo>
                  <a:pt x="102" y="29"/>
                </a:moveTo>
                <a:cubicBezTo>
                  <a:pt x="100" y="29"/>
                  <a:pt x="99" y="30"/>
                  <a:pt x="99" y="31"/>
                </a:cubicBezTo>
                <a:cubicBezTo>
                  <a:pt x="99" y="33"/>
                  <a:pt x="100" y="34"/>
                  <a:pt x="102" y="34"/>
                </a:cubicBezTo>
                <a:cubicBezTo>
                  <a:pt x="103" y="34"/>
                  <a:pt x="104" y="33"/>
                  <a:pt x="104" y="31"/>
                </a:cubicBezTo>
                <a:cubicBezTo>
                  <a:pt x="104" y="30"/>
                  <a:pt x="103" y="29"/>
                  <a:pt x="102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4A69472-E5CD-0E4C-742B-9300C96B3164}"/>
              </a:ext>
            </a:extLst>
          </p:cNvPr>
          <p:cNvPicPr/>
          <p:nvPr/>
        </p:nvPicPr>
        <p:blipFill>
          <a:blip r:embed="rId3">
            <a:clrChange>
              <a:clrFrom>
                <a:srgbClr val="99CCFF"/>
              </a:clrFrom>
              <a:clrTo>
                <a:srgbClr val="99C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48" y="2191430"/>
            <a:ext cx="1541665" cy="1805167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A525E9-53BF-A3DB-6185-2E2A1DC0D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71" y="2533520"/>
            <a:ext cx="3064265" cy="1039945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49F5F74-113A-A588-7B12-0BAD510DA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78" y="6106123"/>
            <a:ext cx="2360626" cy="5532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61E38B-8DA9-2F4E-138D-226E85C227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38" y="4252551"/>
            <a:ext cx="1962028" cy="11744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3C19CE3-30D7-1F54-40EB-1CBD6E05F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3" y="6069015"/>
            <a:ext cx="3150419" cy="5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32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997293E0-056C-4D4A-9671-D91F88D4B3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40F48-EF85-48B0-B2B4-FA66AEBEBEF1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B223A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A674A-E934-41FC-A6B0-B25E4FB57122}"/>
              </a:ext>
            </a:extLst>
          </p:cNvPr>
          <p:cNvSpPr txBox="1"/>
          <p:nvPr/>
        </p:nvSpPr>
        <p:spPr>
          <a:xfrm>
            <a:off x="3222171" y="2767280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Merci</a:t>
            </a:r>
            <a:r>
              <a:rPr lang="fr-CA" sz="7200" b="1" dirty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CA" sz="7200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!!</a:t>
            </a:r>
            <a:endParaRPr lang="en-ID" sz="7200" b="1" dirty="0">
              <a:solidFill>
                <a:srgbClr val="00B05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2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iel, extérieur, eau, plage&#10;&#10;Description générée automatiquement">
            <a:extLst>
              <a:ext uri="{FF2B5EF4-FFF2-40B4-BE49-F238E27FC236}">
                <a16:creationId xmlns:a16="http://schemas.microsoft.com/office/drawing/2014/main" id="{9F67A1E5-1F36-42C7-B7FE-1DA5A8DC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29" y="0"/>
            <a:ext cx="10355606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831" y="1412083"/>
            <a:ext cx="295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Procès-verbal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831" y="3080262"/>
            <a:ext cx="49697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Adoption du procès-verbal de la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réunion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18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Suivi au procès-verbal de la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réunion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18 </a:t>
            </a:r>
            <a:r>
              <a:rPr lang="en-US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431" y="2088350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F470B8-EF64-461E-BA62-0F7D14C7C6AD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B223A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5BAC9E-DB77-466F-84A4-0E86D30EE864}"/>
              </a:ext>
            </a:extLst>
          </p:cNvPr>
          <p:cNvSpPr/>
          <p:nvPr/>
        </p:nvSpPr>
        <p:spPr>
          <a:xfrm>
            <a:off x="247450" y="228703"/>
            <a:ext cx="6377637" cy="640059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919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DF6E679-3F0B-4F21-8193-18676318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8028" y="-4906"/>
            <a:ext cx="668747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98089" y="1571810"/>
            <a:ext cx="524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Employés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pour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l’été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032" y="2267760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3F47B-40A1-48D4-A4BA-68DDEFE5AEE3}"/>
              </a:ext>
            </a:extLst>
          </p:cNvPr>
          <p:cNvSpPr/>
          <p:nvPr/>
        </p:nvSpPr>
        <p:spPr>
          <a:xfrm>
            <a:off x="-45616" y="0"/>
            <a:ext cx="5285065" cy="6858000"/>
          </a:xfrm>
          <a:prstGeom prst="rect">
            <a:avLst/>
          </a:prstGeom>
          <a:solidFill>
            <a:srgbClr val="0B223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0983B3-CFAC-4863-80F0-1EA1897C7CA7}"/>
              </a:ext>
            </a:extLst>
          </p:cNvPr>
          <p:cNvSpPr/>
          <p:nvPr/>
        </p:nvSpPr>
        <p:spPr>
          <a:xfrm>
            <a:off x="4715933" y="241746"/>
            <a:ext cx="7281334" cy="640059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B794078-2308-0C6D-06BD-FAFD3F3C0663}"/>
              </a:ext>
            </a:extLst>
          </p:cNvPr>
          <p:cNvSpPr txBox="1"/>
          <p:nvPr/>
        </p:nvSpPr>
        <p:spPr>
          <a:xfrm>
            <a:off x="5998089" y="4448646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Cours de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plongée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7C499-2737-0F20-EC02-7CDC64232BD4}"/>
              </a:ext>
            </a:extLst>
          </p:cNvPr>
          <p:cNvSpPr/>
          <p:nvPr/>
        </p:nvSpPr>
        <p:spPr>
          <a:xfrm>
            <a:off x="6128032" y="5118391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1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1A747-0412-26E9-76F1-B3374B4C5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AA53E5C-3E80-DC6B-F1EC-E841AAEA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5692" y="0"/>
            <a:ext cx="1013666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4BAEBF-69A6-AB08-A079-3123CA1783C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9111-B56A-3B8F-E5EB-8AF81E0955F9}"/>
              </a:ext>
            </a:extLst>
          </p:cNvPr>
          <p:cNvSpPr txBox="1"/>
          <p:nvPr/>
        </p:nvSpPr>
        <p:spPr>
          <a:xfrm>
            <a:off x="483805" y="2890391"/>
            <a:ext cx="5488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Réseau de surveillance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volontaire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lacs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201DD-2CC2-F97E-9B12-538B4067BBD4}"/>
              </a:ext>
            </a:extLst>
          </p:cNvPr>
          <p:cNvSpPr/>
          <p:nvPr/>
        </p:nvSpPr>
        <p:spPr>
          <a:xfrm>
            <a:off x="595761" y="4059101"/>
            <a:ext cx="2680839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ECDE7E-BF96-F615-B03E-EF53873336B2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B223A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B2E789-8F58-5D93-95AC-1858082CF80B}"/>
              </a:ext>
            </a:extLst>
          </p:cNvPr>
          <p:cNvSpPr/>
          <p:nvPr/>
        </p:nvSpPr>
        <p:spPr>
          <a:xfrm>
            <a:off x="247450" y="228703"/>
            <a:ext cx="6377637" cy="640059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017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94000" y="590400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23600" y="1234800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81"/>
          <p:cNvSpPr>
            <a:spLocks/>
          </p:cNvSpPr>
          <p:nvPr/>
        </p:nvSpPr>
        <p:spPr bwMode="auto">
          <a:xfrm>
            <a:off x="262073" y="2562059"/>
            <a:ext cx="733153" cy="1564440"/>
          </a:xfrm>
          <a:custGeom>
            <a:avLst/>
            <a:gdLst>
              <a:gd name="T0" fmla="*/ 75671 w 36"/>
              <a:gd name="T1" fmla="*/ 205908 h 68"/>
              <a:gd name="T2" fmla="*/ 75671 w 36"/>
              <a:gd name="T3" fmla="*/ 229930 h 68"/>
              <a:gd name="T4" fmla="*/ 72231 w 36"/>
              <a:gd name="T5" fmla="*/ 233362 h 68"/>
              <a:gd name="T6" fmla="*/ 55033 w 36"/>
              <a:gd name="T7" fmla="*/ 233362 h 68"/>
              <a:gd name="T8" fmla="*/ 51594 w 36"/>
              <a:gd name="T9" fmla="*/ 229930 h 68"/>
              <a:gd name="T10" fmla="*/ 51594 w 36"/>
              <a:gd name="T11" fmla="*/ 205908 h 68"/>
              <a:gd name="T12" fmla="*/ 3440 w 36"/>
              <a:gd name="T13" fmla="*/ 181885 h 68"/>
              <a:gd name="T14" fmla="*/ 3440 w 36"/>
              <a:gd name="T15" fmla="*/ 178453 h 68"/>
              <a:gd name="T16" fmla="*/ 17198 w 36"/>
              <a:gd name="T17" fmla="*/ 157863 h 68"/>
              <a:gd name="T18" fmla="*/ 20638 w 36"/>
              <a:gd name="T19" fmla="*/ 157863 h 68"/>
              <a:gd name="T20" fmla="*/ 20638 w 36"/>
              <a:gd name="T21" fmla="*/ 157863 h 68"/>
              <a:gd name="T22" fmla="*/ 65352 w 36"/>
              <a:gd name="T23" fmla="*/ 175022 h 68"/>
              <a:gd name="T24" fmla="*/ 89429 w 36"/>
              <a:gd name="T25" fmla="*/ 154431 h 68"/>
              <a:gd name="T26" fmla="*/ 58473 w 36"/>
              <a:gd name="T27" fmla="*/ 130408 h 68"/>
              <a:gd name="T28" fmla="*/ 3440 w 36"/>
              <a:gd name="T29" fmla="*/ 75499 h 68"/>
              <a:gd name="T30" fmla="*/ 51594 w 36"/>
              <a:gd name="T31" fmla="*/ 27454 h 68"/>
              <a:gd name="T32" fmla="*/ 51594 w 36"/>
              <a:gd name="T33" fmla="*/ 3432 h 68"/>
              <a:gd name="T34" fmla="*/ 55033 w 36"/>
              <a:gd name="T35" fmla="*/ 0 h 68"/>
              <a:gd name="T36" fmla="*/ 72231 w 36"/>
              <a:gd name="T37" fmla="*/ 0 h 68"/>
              <a:gd name="T38" fmla="*/ 75671 w 36"/>
              <a:gd name="T39" fmla="*/ 3432 h 68"/>
              <a:gd name="T40" fmla="*/ 75671 w 36"/>
              <a:gd name="T41" fmla="*/ 27454 h 68"/>
              <a:gd name="T42" fmla="*/ 116946 w 36"/>
              <a:gd name="T43" fmla="*/ 44613 h 68"/>
              <a:gd name="T44" fmla="*/ 116946 w 36"/>
              <a:gd name="T45" fmla="*/ 48045 h 68"/>
              <a:gd name="T46" fmla="*/ 106627 w 36"/>
              <a:gd name="T47" fmla="*/ 68636 h 68"/>
              <a:gd name="T48" fmla="*/ 103188 w 36"/>
              <a:gd name="T49" fmla="*/ 68636 h 68"/>
              <a:gd name="T50" fmla="*/ 99748 w 36"/>
              <a:gd name="T51" fmla="*/ 68636 h 68"/>
              <a:gd name="T52" fmla="*/ 65352 w 36"/>
              <a:gd name="T53" fmla="*/ 54909 h 68"/>
              <a:gd name="T54" fmla="*/ 37835 w 36"/>
              <a:gd name="T55" fmla="*/ 75499 h 68"/>
              <a:gd name="T56" fmla="*/ 72231 w 36"/>
              <a:gd name="T57" fmla="*/ 102954 h 68"/>
              <a:gd name="T58" fmla="*/ 123825 w 36"/>
              <a:gd name="T59" fmla="*/ 154431 h 68"/>
              <a:gd name="T60" fmla="*/ 75671 w 36"/>
              <a:gd name="T61" fmla="*/ 205908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39C8F9-68F9-BFE8-FEC9-399EB9A0E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720" y="1355842"/>
            <a:ext cx="8778630" cy="53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7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6AB5-05F8-4071-CC66-85486162E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AE4D773-2F64-CD64-FDBD-4428AF5F1081}"/>
              </a:ext>
            </a:extLst>
          </p:cNvPr>
          <p:cNvSpPr txBox="1"/>
          <p:nvPr/>
        </p:nvSpPr>
        <p:spPr>
          <a:xfrm>
            <a:off x="1494000" y="590400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F88865-D601-7BF9-4B00-3B0CEE06C9A2}"/>
              </a:ext>
            </a:extLst>
          </p:cNvPr>
          <p:cNvSpPr/>
          <p:nvPr/>
        </p:nvSpPr>
        <p:spPr>
          <a:xfrm>
            <a:off x="1623600" y="1234800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6840DB-CC2B-F172-1E74-F933CF2EA87E}"/>
              </a:ext>
            </a:extLst>
          </p:cNvPr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81">
            <a:extLst>
              <a:ext uri="{FF2B5EF4-FFF2-40B4-BE49-F238E27FC236}">
                <a16:creationId xmlns:a16="http://schemas.microsoft.com/office/drawing/2014/main" id="{08E1088A-290A-F3BF-1BC3-4184682EAD37}"/>
              </a:ext>
            </a:extLst>
          </p:cNvPr>
          <p:cNvSpPr>
            <a:spLocks/>
          </p:cNvSpPr>
          <p:nvPr/>
        </p:nvSpPr>
        <p:spPr bwMode="auto">
          <a:xfrm>
            <a:off x="262073" y="2562059"/>
            <a:ext cx="733153" cy="1564440"/>
          </a:xfrm>
          <a:custGeom>
            <a:avLst/>
            <a:gdLst>
              <a:gd name="T0" fmla="*/ 75671 w 36"/>
              <a:gd name="T1" fmla="*/ 205908 h 68"/>
              <a:gd name="T2" fmla="*/ 75671 w 36"/>
              <a:gd name="T3" fmla="*/ 229930 h 68"/>
              <a:gd name="T4" fmla="*/ 72231 w 36"/>
              <a:gd name="T5" fmla="*/ 233362 h 68"/>
              <a:gd name="T6" fmla="*/ 55033 w 36"/>
              <a:gd name="T7" fmla="*/ 233362 h 68"/>
              <a:gd name="T8" fmla="*/ 51594 w 36"/>
              <a:gd name="T9" fmla="*/ 229930 h 68"/>
              <a:gd name="T10" fmla="*/ 51594 w 36"/>
              <a:gd name="T11" fmla="*/ 205908 h 68"/>
              <a:gd name="T12" fmla="*/ 3440 w 36"/>
              <a:gd name="T13" fmla="*/ 181885 h 68"/>
              <a:gd name="T14" fmla="*/ 3440 w 36"/>
              <a:gd name="T15" fmla="*/ 178453 h 68"/>
              <a:gd name="T16" fmla="*/ 17198 w 36"/>
              <a:gd name="T17" fmla="*/ 157863 h 68"/>
              <a:gd name="T18" fmla="*/ 20638 w 36"/>
              <a:gd name="T19" fmla="*/ 157863 h 68"/>
              <a:gd name="T20" fmla="*/ 20638 w 36"/>
              <a:gd name="T21" fmla="*/ 157863 h 68"/>
              <a:gd name="T22" fmla="*/ 65352 w 36"/>
              <a:gd name="T23" fmla="*/ 175022 h 68"/>
              <a:gd name="T24" fmla="*/ 89429 w 36"/>
              <a:gd name="T25" fmla="*/ 154431 h 68"/>
              <a:gd name="T26" fmla="*/ 58473 w 36"/>
              <a:gd name="T27" fmla="*/ 130408 h 68"/>
              <a:gd name="T28" fmla="*/ 3440 w 36"/>
              <a:gd name="T29" fmla="*/ 75499 h 68"/>
              <a:gd name="T30" fmla="*/ 51594 w 36"/>
              <a:gd name="T31" fmla="*/ 27454 h 68"/>
              <a:gd name="T32" fmla="*/ 51594 w 36"/>
              <a:gd name="T33" fmla="*/ 3432 h 68"/>
              <a:gd name="T34" fmla="*/ 55033 w 36"/>
              <a:gd name="T35" fmla="*/ 0 h 68"/>
              <a:gd name="T36" fmla="*/ 72231 w 36"/>
              <a:gd name="T37" fmla="*/ 0 h 68"/>
              <a:gd name="T38" fmla="*/ 75671 w 36"/>
              <a:gd name="T39" fmla="*/ 3432 h 68"/>
              <a:gd name="T40" fmla="*/ 75671 w 36"/>
              <a:gd name="T41" fmla="*/ 27454 h 68"/>
              <a:gd name="T42" fmla="*/ 116946 w 36"/>
              <a:gd name="T43" fmla="*/ 44613 h 68"/>
              <a:gd name="T44" fmla="*/ 116946 w 36"/>
              <a:gd name="T45" fmla="*/ 48045 h 68"/>
              <a:gd name="T46" fmla="*/ 106627 w 36"/>
              <a:gd name="T47" fmla="*/ 68636 h 68"/>
              <a:gd name="T48" fmla="*/ 103188 w 36"/>
              <a:gd name="T49" fmla="*/ 68636 h 68"/>
              <a:gd name="T50" fmla="*/ 99748 w 36"/>
              <a:gd name="T51" fmla="*/ 68636 h 68"/>
              <a:gd name="T52" fmla="*/ 65352 w 36"/>
              <a:gd name="T53" fmla="*/ 54909 h 68"/>
              <a:gd name="T54" fmla="*/ 37835 w 36"/>
              <a:gd name="T55" fmla="*/ 75499 h 68"/>
              <a:gd name="T56" fmla="*/ 72231 w 36"/>
              <a:gd name="T57" fmla="*/ 102954 h 68"/>
              <a:gd name="T58" fmla="*/ 123825 w 36"/>
              <a:gd name="T59" fmla="*/ 154431 h 68"/>
              <a:gd name="T60" fmla="*/ 75671 w 36"/>
              <a:gd name="T61" fmla="*/ 205908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0F1738-BC4F-972B-E5AB-207AFE40E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323" y="2173139"/>
            <a:ext cx="9634402" cy="38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94820" y="590928"/>
            <a:ext cx="507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Répartition</a:t>
            </a:r>
            <a:r>
              <a:rPr lang="en-US" sz="3200" b="1" dirty="0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revenus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4763" y="1233917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81"/>
          <p:cNvSpPr>
            <a:spLocks/>
          </p:cNvSpPr>
          <p:nvPr/>
        </p:nvSpPr>
        <p:spPr bwMode="auto">
          <a:xfrm>
            <a:off x="262073" y="2562059"/>
            <a:ext cx="733153" cy="1564440"/>
          </a:xfrm>
          <a:custGeom>
            <a:avLst/>
            <a:gdLst>
              <a:gd name="T0" fmla="*/ 75671 w 36"/>
              <a:gd name="T1" fmla="*/ 205908 h 68"/>
              <a:gd name="T2" fmla="*/ 75671 w 36"/>
              <a:gd name="T3" fmla="*/ 229930 h 68"/>
              <a:gd name="T4" fmla="*/ 72231 w 36"/>
              <a:gd name="T5" fmla="*/ 233362 h 68"/>
              <a:gd name="T6" fmla="*/ 55033 w 36"/>
              <a:gd name="T7" fmla="*/ 233362 h 68"/>
              <a:gd name="T8" fmla="*/ 51594 w 36"/>
              <a:gd name="T9" fmla="*/ 229930 h 68"/>
              <a:gd name="T10" fmla="*/ 51594 w 36"/>
              <a:gd name="T11" fmla="*/ 205908 h 68"/>
              <a:gd name="T12" fmla="*/ 3440 w 36"/>
              <a:gd name="T13" fmla="*/ 181885 h 68"/>
              <a:gd name="T14" fmla="*/ 3440 w 36"/>
              <a:gd name="T15" fmla="*/ 178453 h 68"/>
              <a:gd name="T16" fmla="*/ 17198 w 36"/>
              <a:gd name="T17" fmla="*/ 157863 h 68"/>
              <a:gd name="T18" fmla="*/ 20638 w 36"/>
              <a:gd name="T19" fmla="*/ 157863 h 68"/>
              <a:gd name="T20" fmla="*/ 20638 w 36"/>
              <a:gd name="T21" fmla="*/ 157863 h 68"/>
              <a:gd name="T22" fmla="*/ 65352 w 36"/>
              <a:gd name="T23" fmla="*/ 175022 h 68"/>
              <a:gd name="T24" fmla="*/ 89429 w 36"/>
              <a:gd name="T25" fmla="*/ 154431 h 68"/>
              <a:gd name="T26" fmla="*/ 58473 w 36"/>
              <a:gd name="T27" fmla="*/ 130408 h 68"/>
              <a:gd name="T28" fmla="*/ 3440 w 36"/>
              <a:gd name="T29" fmla="*/ 75499 h 68"/>
              <a:gd name="T30" fmla="*/ 51594 w 36"/>
              <a:gd name="T31" fmla="*/ 27454 h 68"/>
              <a:gd name="T32" fmla="*/ 51594 w 36"/>
              <a:gd name="T33" fmla="*/ 3432 h 68"/>
              <a:gd name="T34" fmla="*/ 55033 w 36"/>
              <a:gd name="T35" fmla="*/ 0 h 68"/>
              <a:gd name="T36" fmla="*/ 72231 w 36"/>
              <a:gd name="T37" fmla="*/ 0 h 68"/>
              <a:gd name="T38" fmla="*/ 75671 w 36"/>
              <a:gd name="T39" fmla="*/ 3432 h 68"/>
              <a:gd name="T40" fmla="*/ 75671 w 36"/>
              <a:gd name="T41" fmla="*/ 27454 h 68"/>
              <a:gd name="T42" fmla="*/ 116946 w 36"/>
              <a:gd name="T43" fmla="*/ 44613 h 68"/>
              <a:gd name="T44" fmla="*/ 116946 w 36"/>
              <a:gd name="T45" fmla="*/ 48045 h 68"/>
              <a:gd name="T46" fmla="*/ 106627 w 36"/>
              <a:gd name="T47" fmla="*/ 68636 h 68"/>
              <a:gd name="T48" fmla="*/ 103188 w 36"/>
              <a:gd name="T49" fmla="*/ 68636 h 68"/>
              <a:gd name="T50" fmla="*/ 99748 w 36"/>
              <a:gd name="T51" fmla="*/ 68636 h 68"/>
              <a:gd name="T52" fmla="*/ 65352 w 36"/>
              <a:gd name="T53" fmla="*/ 54909 h 68"/>
              <a:gd name="T54" fmla="*/ 37835 w 36"/>
              <a:gd name="T55" fmla="*/ 75499 h 68"/>
              <a:gd name="T56" fmla="*/ 72231 w 36"/>
              <a:gd name="T57" fmla="*/ 102954 h 68"/>
              <a:gd name="T58" fmla="*/ 123825 w 36"/>
              <a:gd name="T59" fmla="*/ 154431 h 68"/>
              <a:gd name="T60" fmla="*/ 75671 w 36"/>
              <a:gd name="T61" fmla="*/ 205908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27D663-8269-BFE9-7E29-38A7427D37CB}"/>
              </a:ext>
            </a:extLst>
          </p:cNvPr>
          <p:cNvSpPr/>
          <p:nvPr/>
        </p:nvSpPr>
        <p:spPr>
          <a:xfrm>
            <a:off x="8211465" y="2708447"/>
            <a:ext cx="188008" cy="19655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41C25A-C423-3262-F277-170C9BC5D213}"/>
              </a:ext>
            </a:extLst>
          </p:cNvPr>
          <p:cNvSpPr txBox="1"/>
          <p:nvPr/>
        </p:nvSpPr>
        <p:spPr>
          <a:xfrm>
            <a:off x="8429355" y="2628033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Cartes de membre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A2CAB-B54F-D0CF-0AD2-C650DDA1ABFA}"/>
              </a:ext>
            </a:extLst>
          </p:cNvPr>
          <p:cNvSpPr/>
          <p:nvPr/>
        </p:nvSpPr>
        <p:spPr>
          <a:xfrm>
            <a:off x="8211465" y="3139521"/>
            <a:ext cx="188008" cy="19655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5F29FA-EA44-CF98-6E1D-3C40789CDCAD}"/>
              </a:ext>
            </a:extLst>
          </p:cNvPr>
          <p:cNvSpPr txBox="1"/>
          <p:nvPr/>
        </p:nvSpPr>
        <p:spPr>
          <a:xfrm>
            <a:off x="8429355" y="3059107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Feux d’artifices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9E9ED7-295C-3C24-927D-0FE8603B58A6}"/>
              </a:ext>
            </a:extLst>
          </p:cNvPr>
          <p:cNvSpPr/>
          <p:nvPr/>
        </p:nvSpPr>
        <p:spPr>
          <a:xfrm>
            <a:off x="8211465" y="3570595"/>
            <a:ext cx="188008" cy="19655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C6009B-648B-2772-0A37-B333E0C178FE}"/>
              </a:ext>
            </a:extLst>
          </p:cNvPr>
          <p:cNvSpPr txBox="1"/>
          <p:nvPr/>
        </p:nvSpPr>
        <p:spPr>
          <a:xfrm>
            <a:off x="8429355" y="3490181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Subvention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21D940-926F-5056-1ACC-C5C06DCC7529}"/>
              </a:ext>
            </a:extLst>
          </p:cNvPr>
          <p:cNvSpPr/>
          <p:nvPr/>
        </p:nvSpPr>
        <p:spPr>
          <a:xfrm>
            <a:off x="8211465" y="4001669"/>
            <a:ext cx="188008" cy="1965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51E79C-E385-D998-AB0E-4BBBCFDFBA7C}"/>
              </a:ext>
            </a:extLst>
          </p:cNvPr>
          <p:cNvSpPr txBox="1"/>
          <p:nvPr/>
        </p:nvSpPr>
        <p:spPr>
          <a:xfrm>
            <a:off x="8429355" y="3915279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Dons et autres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C33A7-63A6-A6D5-12FC-C3FD2B3F9970}"/>
              </a:ext>
            </a:extLst>
          </p:cNvPr>
          <p:cNvSpPr/>
          <p:nvPr/>
        </p:nvSpPr>
        <p:spPr>
          <a:xfrm>
            <a:off x="8212670" y="4414880"/>
            <a:ext cx="188008" cy="19655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21923C-026A-C790-78BE-5657E1A313C2}"/>
              </a:ext>
            </a:extLst>
          </p:cNvPr>
          <p:cNvSpPr txBox="1"/>
          <p:nvPr/>
        </p:nvSpPr>
        <p:spPr>
          <a:xfrm>
            <a:off x="8430560" y="4334466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de toiles et autres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60379FC-A7AC-CFD4-EE28-17E68AA76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107" y="1316804"/>
            <a:ext cx="5169640" cy="51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94820" y="590928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B223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</a:t>
            </a:r>
            <a:endParaRPr lang="en-US" sz="3200" b="1" dirty="0">
              <a:solidFill>
                <a:srgbClr val="0B223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24763" y="1233917"/>
            <a:ext cx="1012371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solidFill>
            <a:srgbClr val="0B2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81"/>
          <p:cNvSpPr>
            <a:spLocks/>
          </p:cNvSpPr>
          <p:nvPr/>
        </p:nvSpPr>
        <p:spPr bwMode="auto">
          <a:xfrm>
            <a:off x="262073" y="2562059"/>
            <a:ext cx="733153" cy="1564440"/>
          </a:xfrm>
          <a:custGeom>
            <a:avLst/>
            <a:gdLst>
              <a:gd name="T0" fmla="*/ 75671 w 36"/>
              <a:gd name="T1" fmla="*/ 205908 h 68"/>
              <a:gd name="T2" fmla="*/ 75671 w 36"/>
              <a:gd name="T3" fmla="*/ 229930 h 68"/>
              <a:gd name="T4" fmla="*/ 72231 w 36"/>
              <a:gd name="T5" fmla="*/ 233362 h 68"/>
              <a:gd name="T6" fmla="*/ 55033 w 36"/>
              <a:gd name="T7" fmla="*/ 233362 h 68"/>
              <a:gd name="T8" fmla="*/ 51594 w 36"/>
              <a:gd name="T9" fmla="*/ 229930 h 68"/>
              <a:gd name="T10" fmla="*/ 51594 w 36"/>
              <a:gd name="T11" fmla="*/ 205908 h 68"/>
              <a:gd name="T12" fmla="*/ 3440 w 36"/>
              <a:gd name="T13" fmla="*/ 181885 h 68"/>
              <a:gd name="T14" fmla="*/ 3440 w 36"/>
              <a:gd name="T15" fmla="*/ 178453 h 68"/>
              <a:gd name="T16" fmla="*/ 17198 w 36"/>
              <a:gd name="T17" fmla="*/ 157863 h 68"/>
              <a:gd name="T18" fmla="*/ 20638 w 36"/>
              <a:gd name="T19" fmla="*/ 157863 h 68"/>
              <a:gd name="T20" fmla="*/ 20638 w 36"/>
              <a:gd name="T21" fmla="*/ 157863 h 68"/>
              <a:gd name="T22" fmla="*/ 65352 w 36"/>
              <a:gd name="T23" fmla="*/ 175022 h 68"/>
              <a:gd name="T24" fmla="*/ 89429 w 36"/>
              <a:gd name="T25" fmla="*/ 154431 h 68"/>
              <a:gd name="T26" fmla="*/ 58473 w 36"/>
              <a:gd name="T27" fmla="*/ 130408 h 68"/>
              <a:gd name="T28" fmla="*/ 3440 w 36"/>
              <a:gd name="T29" fmla="*/ 75499 h 68"/>
              <a:gd name="T30" fmla="*/ 51594 w 36"/>
              <a:gd name="T31" fmla="*/ 27454 h 68"/>
              <a:gd name="T32" fmla="*/ 51594 w 36"/>
              <a:gd name="T33" fmla="*/ 3432 h 68"/>
              <a:gd name="T34" fmla="*/ 55033 w 36"/>
              <a:gd name="T35" fmla="*/ 0 h 68"/>
              <a:gd name="T36" fmla="*/ 72231 w 36"/>
              <a:gd name="T37" fmla="*/ 0 h 68"/>
              <a:gd name="T38" fmla="*/ 75671 w 36"/>
              <a:gd name="T39" fmla="*/ 3432 h 68"/>
              <a:gd name="T40" fmla="*/ 75671 w 36"/>
              <a:gd name="T41" fmla="*/ 27454 h 68"/>
              <a:gd name="T42" fmla="*/ 116946 w 36"/>
              <a:gd name="T43" fmla="*/ 44613 h 68"/>
              <a:gd name="T44" fmla="*/ 116946 w 36"/>
              <a:gd name="T45" fmla="*/ 48045 h 68"/>
              <a:gd name="T46" fmla="*/ 106627 w 36"/>
              <a:gd name="T47" fmla="*/ 68636 h 68"/>
              <a:gd name="T48" fmla="*/ 103188 w 36"/>
              <a:gd name="T49" fmla="*/ 68636 h 68"/>
              <a:gd name="T50" fmla="*/ 99748 w 36"/>
              <a:gd name="T51" fmla="*/ 68636 h 68"/>
              <a:gd name="T52" fmla="*/ 65352 w 36"/>
              <a:gd name="T53" fmla="*/ 54909 h 68"/>
              <a:gd name="T54" fmla="*/ 37835 w 36"/>
              <a:gd name="T55" fmla="*/ 75499 h 68"/>
              <a:gd name="T56" fmla="*/ 72231 w 36"/>
              <a:gd name="T57" fmla="*/ 102954 h 68"/>
              <a:gd name="T58" fmla="*/ 123825 w 36"/>
              <a:gd name="T59" fmla="*/ 154431 h 68"/>
              <a:gd name="T60" fmla="*/ 75671 w 36"/>
              <a:gd name="T61" fmla="*/ 205908 h 6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6" h="68">
                <a:moveTo>
                  <a:pt x="22" y="60"/>
                </a:moveTo>
                <a:cubicBezTo>
                  <a:pt x="22" y="67"/>
                  <a:pt x="22" y="67"/>
                  <a:pt x="22" y="67"/>
                </a:cubicBezTo>
                <a:cubicBezTo>
                  <a:pt x="22" y="67"/>
                  <a:pt x="22" y="68"/>
                  <a:pt x="21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5" y="68"/>
                  <a:pt x="15" y="67"/>
                  <a:pt x="15" y="67"/>
                </a:cubicBezTo>
                <a:cubicBezTo>
                  <a:pt x="15" y="60"/>
                  <a:pt x="15" y="60"/>
                  <a:pt x="15" y="60"/>
                </a:cubicBezTo>
                <a:cubicBezTo>
                  <a:pt x="6" y="59"/>
                  <a:pt x="1" y="53"/>
                  <a:pt x="1" y="53"/>
                </a:cubicBezTo>
                <a:cubicBezTo>
                  <a:pt x="0" y="53"/>
                  <a:pt x="0" y="52"/>
                  <a:pt x="1" y="52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7" y="46"/>
                  <a:pt x="12" y="51"/>
                  <a:pt x="19" y="51"/>
                </a:cubicBezTo>
                <a:cubicBezTo>
                  <a:pt x="22" y="51"/>
                  <a:pt x="26" y="49"/>
                  <a:pt x="26" y="45"/>
                </a:cubicBezTo>
                <a:cubicBezTo>
                  <a:pt x="26" y="41"/>
                  <a:pt x="22" y="40"/>
                  <a:pt x="17" y="38"/>
                </a:cubicBezTo>
                <a:cubicBezTo>
                  <a:pt x="10" y="35"/>
                  <a:pt x="1" y="32"/>
                  <a:pt x="1" y="22"/>
                </a:cubicBezTo>
                <a:cubicBezTo>
                  <a:pt x="1" y="15"/>
                  <a:pt x="7" y="9"/>
                  <a:pt x="15" y="8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5" y="0"/>
                  <a:pt x="16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8"/>
                  <a:pt x="22" y="8"/>
                  <a:pt x="22" y="8"/>
                </a:cubicBezTo>
                <a:cubicBezTo>
                  <a:pt x="30" y="8"/>
                  <a:pt x="34" y="13"/>
                  <a:pt x="34" y="13"/>
                </a:cubicBezTo>
                <a:cubicBezTo>
                  <a:pt x="35" y="13"/>
                  <a:pt x="35" y="14"/>
                  <a:pt x="34" y="14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0" y="20"/>
                </a:cubicBezTo>
                <a:cubicBezTo>
                  <a:pt x="30" y="20"/>
                  <a:pt x="30" y="20"/>
                  <a:pt x="29" y="20"/>
                </a:cubicBezTo>
                <a:cubicBezTo>
                  <a:pt x="29" y="20"/>
                  <a:pt x="25" y="16"/>
                  <a:pt x="19" y="16"/>
                </a:cubicBezTo>
                <a:cubicBezTo>
                  <a:pt x="14" y="16"/>
                  <a:pt x="11" y="18"/>
                  <a:pt x="11" y="22"/>
                </a:cubicBezTo>
                <a:cubicBezTo>
                  <a:pt x="11" y="26"/>
                  <a:pt x="16" y="28"/>
                  <a:pt x="21" y="30"/>
                </a:cubicBezTo>
                <a:cubicBezTo>
                  <a:pt x="28" y="32"/>
                  <a:pt x="36" y="36"/>
                  <a:pt x="36" y="45"/>
                </a:cubicBezTo>
                <a:cubicBezTo>
                  <a:pt x="36" y="52"/>
                  <a:pt x="30" y="59"/>
                  <a:pt x="22" y="6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B87202-97C1-2B40-16A6-91EACA183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293" y="1012422"/>
            <a:ext cx="8363517" cy="57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4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B0AF4B4-D5C1-470D-8F7C-4BDDA233D32D}"/>
  <p:tag name="ISPRING_RESOURCE_FOLDER" val="C:\Users\Mathieu Parent\Documents\2 - ARLA\AGA 2019\"/>
  <p:tag name="ISPRING_PRESENTATION_PATH" val="C:\Users\Mathieu Parent\Documents\2 - ARLA\AGA 2019.pptx"/>
  <p:tag name="ISPRING_PROJECT_VERSION" val="9.3"/>
  <p:tag name="ISPRING_PROJECT_FOLDER_UPDATED" val="1"/>
</p:tagLst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626587F2A104E8344D0527F50A77B" ma:contentTypeVersion="13" ma:contentTypeDescription="Create a new document." ma:contentTypeScope="" ma:versionID="b2ff0f6d9745aa23cf3e16bec5668142">
  <xsd:schema xmlns:xsd="http://www.w3.org/2001/XMLSchema" xmlns:xs="http://www.w3.org/2001/XMLSchema" xmlns:p="http://schemas.microsoft.com/office/2006/metadata/properties" xmlns:ns3="08590fbc-d617-47fe-8016-143c8103f2a3" xmlns:ns4="09fd8e9b-7aae-46d4-9a01-929ee3a30316" targetNamespace="http://schemas.microsoft.com/office/2006/metadata/properties" ma:root="true" ma:fieldsID="2ec381203793730509f50dcf4fa695da" ns3:_="" ns4:_="">
    <xsd:import namespace="08590fbc-d617-47fe-8016-143c8103f2a3"/>
    <xsd:import namespace="09fd8e9b-7aae-46d4-9a01-929ee3a3031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  <xsd:element ref="ns4:_activity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90fbc-d617-47fe-8016-143c8103f2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fd8e9b-7aae-46d4-9a01-929ee3a303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9fd8e9b-7aae-46d4-9a01-929ee3a3031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EEB8B6-CA2C-4AFD-8ADF-A9AE1E025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90fbc-d617-47fe-8016-143c8103f2a3"/>
    <ds:schemaRef ds:uri="09fd8e9b-7aae-46d4-9a01-929ee3a30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9AED02-26C2-41BE-B938-03E017DB24B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08590fbc-d617-47fe-8016-143c8103f2a3"/>
    <ds:schemaRef ds:uri="http://schemas.microsoft.com/office/infopath/2007/PartnerControls"/>
    <ds:schemaRef ds:uri="http://schemas.microsoft.com/office/2006/metadata/properties"/>
    <ds:schemaRef ds:uri="09fd8e9b-7aae-46d4-9a01-929ee3a30316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E51775-A6D5-4811-8060-7150609137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3924</TotalTime>
  <Words>401</Words>
  <Application>Microsoft Office PowerPoint</Application>
  <PresentationFormat>Grand écran</PresentationFormat>
  <Paragraphs>80</Paragraphs>
  <Slides>27</Slides>
  <Notes>6</Notes>
  <HiddenSlides>2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Abadi</vt:lpstr>
      <vt:lpstr>Arial</vt:lpstr>
      <vt:lpstr>Calibri</vt:lpstr>
      <vt:lpstr>Calibri Light</vt:lpstr>
      <vt:lpstr>Montserrat</vt:lpstr>
      <vt:lpstr>Open Sans</vt:lpstr>
      <vt:lpstr>Open Sans Extrabold</vt:lpstr>
      <vt:lpstr>Open Sans Light</vt:lpstr>
      <vt:lpstr>Roboto</vt:lpstr>
      <vt:lpstr>Source Sans Pro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Bilan du myriophylle à épis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Infinity Vector</dc:creator>
  <cp:lastModifiedBy>Mathieu Parent</cp:lastModifiedBy>
  <cp:revision>444</cp:revision>
  <dcterms:created xsi:type="dcterms:W3CDTF">2018-07-17T11:16:02Z</dcterms:created>
  <dcterms:modified xsi:type="dcterms:W3CDTF">2026-05-02T15:29:21Z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0x010100690626587F2A104E8344D0527F50A77B</vt:lpwstr>
  </property>
</Properties>
</file>